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charts/chart3.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xml" ContentType="application/vnd.openxmlformats-officedocument.drawingml.chart+xml"/>
  <Override PartName="/ppt/notesSlides/notesSlide5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2.xml" ContentType="application/vnd.openxmlformats-officedocument.presentationml.notesSlide+xml"/>
  <Override PartName="/ppt/charts/chart5.xml" ContentType="application/vnd.openxmlformats-officedocument.drawingml.chart+xml"/>
  <Override PartName="/ppt/notesSlides/notesSlide53.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 id="2147485443" r:id="rId3"/>
    <p:sldMasterId id="2147485456" r:id="rId4"/>
  </p:sldMasterIdLst>
  <p:notesMasterIdLst>
    <p:notesMasterId r:id="rId69"/>
  </p:notesMasterIdLst>
  <p:handoutMasterIdLst>
    <p:handoutMasterId r:id="rId70"/>
  </p:handoutMasterIdLst>
  <p:sldIdLst>
    <p:sldId id="265" r:id="rId5"/>
    <p:sldId id="721" r:id="rId6"/>
    <p:sldId id="716" r:id="rId7"/>
    <p:sldId id="438" r:id="rId8"/>
    <p:sldId id="676" r:id="rId9"/>
    <p:sldId id="437" r:id="rId10"/>
    <p:sldId id="674" r:id="rId11"/>
    <p:sldId id="439" r:id="rId12"/>
    <p:sldId id="675" r:id="rId13"/>
    <p:sldId id="436" r:id="rId14"/>
    <p:sldId id="673" r:id="rId15"/>
    <p:sldId id="435" r:id="rId16"/>
    <p:sldId id="690" r:id="rId17"/>
    <p:sldId id="678" r:id="rId18"/>
    <p:sldId id="691" r:id="rId19"/>
    <p:sldId id="434" r:id="rId20"/>
    <p:sldId id="677" r:id="rId21"/>
    <p:sldId id="430" r:id="rId22"/>
    <p:sldId id="722" r:id="rId23"/>
    <p:sldId id="409" r:id="rId24"/>
    <p:sldId id="500" r:id="rId25"/>
    <p:sldId id="408" r:id="rId26"/>
    <p:sldId id="410" r:id="rId27"/>
    <p:sldId id="411" r:id="rId28"/>
    <p:sldId id="412" r:id="rId29"/>
    <p:sldId id="415" r:id="rId30"/>
    <p:sldId id="416" r:id="rId31"/>
    <p:sldId id="708" r:id="rId32"/>
    <p:sldId id="723" r:id="rId33"/>
    <p:sldId id="724" r:id="rId34"/>
    <p:sldId id="418" r:id="rId35"/>
    <p:sldId id="477" r:id="rId36"/>
    <p:sldId id="725" r:id="rId37"/>
    <p:sldId id="726" r:id="rId38"/>
    <p:sldId id="709" r:id="rId39"/>
    <p:sldId id="440" r:id="rId40"/>
    <p:sldId id="479" r:id="rId41"/>
    <p:sldId id="441" r:id="rId42"/>
    <p:sldId id="483" r:id="rId43"/>
    <p:sldId id="445" r:id="rId44"/>
    <p:sldId id="446" r:id="rId45"/>
    <p:sldId id="484" r:id="rId46"/>
    <p:sldId id="448" r:id="rId47"/>
    <p:sldId id="449" r:id="rId48"/>
    <p:sldId id="486" r:id="rId49"/>
    <p:sldId id="450" r:id="rId50"/>
    <p:sldId id="451" r:id="rId51"/>
    <p:sldId id="490" r:id="rId52"/>
    <p:sldId id="452" r:id="rId53"/>
    <p:sldId id="736" r:id="rId54"/>
    <p:sldId id="499" r:id="rId55"/>
    <p:sldId id="454" r:id="rId56"/>
    <p:sldId id="495" r:id="rId57"/>
    <p:sldId id="456" r:id="rId58"/>
    <p:sldId id="733" r:id="rId59"/>
    <p:sldId id="734" r:id="rId60"/>
    <p:sldId id="459" r:id="rId61"/>
    <p:sldId id="705" r:id="rId62"/>
    <p:sldId id="738" r:id="rId63"/>
    <p:sldId id="739" r:id="rId64"/>
    <p:sldId id="740" r:id="rId65"/>
    <p:sldId id="741" r:id="rId66"/>
    <p:sldId id="742" r:id="rId67"/>
    <p:sldId id="460" r:id="rId68"/>
  </p:sldIdLst>
  <p:sldSz cx="12192000" cy="6858000"/>
  <p:notesSz cx="6858000" cy="91440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Arial" charset="0"/>
      </a:defRPr>
    </a:lvl5pPr>
    <a:lvl6pPr marL="2286000" algn="l" defTabSz="914400" rtl="0" eaLnBrk="1" latinLnBrk="0" hangingPunct="1">
      <a:defRPr sz="1600" b="1" kern="1200">
        <a:solidFill>
          <a:schemeClr val="tx1"/>
        </a:solidFill>
        <a:latin typeface="Trebuchet MS" pitchFamily="34" charset="0"/>
        <a:ea typeface="MS PGothic" pitchFamily="34" charset="-128"/>
        <a:cs typeface="Arial" charset="0"/>
      </a:defRPr>
    </a:lvl6pPr>
    <a:lvl7pPr marL="2743200" algn="l" defTabSz="914400" rtl="0" eaLnBrk="1" latinLnBrk="0" hangingPunct="1">
      <a:defRPr sz="1600" b="1" kern="1200">
        <a:solidFill>
          <a:schemeClr val="tx1"/>
        </a:solidFill>
        <a:latin typeface="Trebuchet MS" pitchFamily="34" charset="0"/>
        <a:ea typeface="MS PGothic" pitchFamily="34" charset="-128"/>
        <a:cs typeface="Arial" charset="0"/>
      </a:defRPr>
    </a:lvl7pPr>
    <a:lvl8pPr marL="3200400" algn="l" defTabSz="914400" rtl="0" eaLnBrk="1" latinLnBrk="0" hangingPunct="1">
      <a:defRPr sz="1600" b="1" kern="1200">
        <a:solidFill>
          <a:schemeClr val="tx1"/>
        </a:solidFill>
        <a:latin typeface="Trebuchet MS" pitchFamily="34" charset="0"/>
        <a:ea typeface="MS PGothic" pitchFamily="34" charset="-128"/>
        <a:cs typeface="Arial" charset="0"/>
      </a:defRPr>
    </a:lvl8pPr>
    <a:lvl9pPr marL="3657600" algn="l" defTabSz="914400" rtl="0" eaLnBrk="1" latinLnBrk="0" hangingPunct="1">
      <a:defRPr sz="1600" b="1" kern="1200">
        <a:solidFill>
          <a:schemeClr val="tx1"/>
        </a:solidFill>
        <a:latin typeface="Trebuchet MS" pitchFamily="34" charset="0"/>
        <a:ea typeface="MS PGothic" pitchFamily="34" charset="-128"/>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Alkenbrack" initials="SA" lastIdx="31" clrIdx="0"/>
  <p:cmAuthor id="1" name="Ajay Tandon" initials="AT" lastIdx="0" clrIdx="1">
    <p:extLst>
      <p:ext uri="{19B8F6BF-5375-455C-9EA6-DF929625EA0E}">
        <p15:presenceInfo xmlns:p15="http://schemas.microsoft.com/office/powerpoint/2012/main" userId="S-1-5-21-88094858-919529-1617787245-286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C00"/>
    <a:srgbClr val="FFFF99"/>
    <a:srgbClr val="FFFF66"/>
    <a:srgbClr val="DA0000"/>
    <a:srgbClr val="D3E9FF"/>
    <a:srgbClr val="FFE697"/>
    <a:srgbClr val="CCFFFF"/>
    <a:srgbClr val="FF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7CCC6-8B6B-4A93-AB36-E429BE431C66}" v="1620" dt="2019-05-11T12:59:04.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2683" autoAdjust="0"/>
  </p:normalViewPr>
  <p:slideViewPr>
    <p:cSldViewPr snapToGrid="0" snapToObjects="1">
      <p:cViewPr>
        <p:scale>
          <a:sx n="60" d="100"/>
          <a:sy n="60" d="100"/>
        </p:scale>
        <p:origin x="-1493" y="389"/>
      </p:cViewPr>
      <p:guideLst>
        <p:guide orient="horz" pos="2160"/>
        <p:guide pos="3840"/>
      </p:guideLst>
    </p:cSldViewPr>
  </p:slideViewPr>
  <p:outlineViewPr>
    <p:cViewPr>
      <p:scale>
        <a:sx n="33" d="100"/>
        <a:sy n="33" d="100"/>
      </p:scale>
      <p:origin x="48" y="0"/>
    </p:cViewPr>
  </p:outlineViewPr>
  <p:notesTextViewPr>
    <p:cViewPr>
      <p:scale>
        <a:sx n="85" d="100"/>
        <a:sy n="85" d="100"/>
      </p:scale>
      <p:origin x="0" y="0"/>
    </p:cViewPr>
  </p:notesTextViewPr>
  <p:sorterViewPr>
    <p:cViewPr>
      <p:scale>
        <a:sx n="132" d="100"/>
        <a:sy n="132" d="100"/>
      </p:scale>
      <p:origin x="0" y="0"/>
    </p:cViewPr>
  </p:sorterViewPr>
  <p:notesViewPr>
    <p:cSldViewPr snapToGrid="0" snapToObjects="1">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ay Tandon" userId="a480ed10-ee13-477c-b6ae-5e072d0fb18d" providerId="ADAL" clId="{F065643A-9C8A-4AD9-836C-ED0C14829DBD}"/>
    <pc:docChg chg="custSel delSld modSld sldOrd">
      <pc:chgData name="Ajay Tandon" userId="a480ed10-ee13-477c-b6ae-5e072d0fb18d" providerId="ADAL" clId="{F065643A-9C8A-4AD9-836C-ED0C14829DBD}" dt="2019-04-25T07:25:38.575" v="60" actId="688"/>
      <pc:docMkLst>
        <pc:docMk/>
      </pc:docMkLst>
      <pc:sldChg chg="ord">
        <pc:chgData name="Ajay Tandon" userId="a480ed10-ee13-477c-b6ae-5e072d0fb18d" providerId="ADAL" clId="{F065643A-9C8A-4AD9-836C-ED0C14829DBD}" dt="2019-04-25T07:25:00.819" v="59"/>
        <pc:sldMkLst>
          <pc:docMk/>
          <pc:sldMk cId="3814699323" sldId="721"/>
        </pc:sldMkLst>
      </pc:sldChg>
      <pc:sldChg chg="modSp">
        <pc:chgData name="Ajay Tandon" userId="a480ed10-ee13-477c-b6ae-5e072d0fb18d" providerId="ADAL" clId="{F065643A-9C8A-4AD9-836C-ED0C14829DBD}" dt="2019-04-25T07:25:38.575" v="60" actId="688"/>
        <pc:sldMkLst>
          <pc:docMk/>
          <pc:sldMk cId="4207305702" sldId="722"/>
        </pc:sldMkLst>
        <pc:spChg chg="mod">
          <ac:chgData name="Ajay Tandon" userId="a480ed10-ee13-477c-b6ae-5e072d0fb18d" providerId="ADAL" clId="{F065643A-9C8A-4AD9-836C-ED0C14829DBD}" dt="2019-04-25T07:25:38.575" v="60" actId="688"/>
          <ac:spMkLst>
            <pc:docMk/>
            <pc:sldMk cId="4207305702" sldId="722"/>
            <ac:spMk id="8" creationId="{04754996-4873-4C82-A569-445A52A90A43}"/>
          </ac:spMkLst>
        </pc:spChg>
      </pc:sldChg>
    </pc:docChg>
  </pc:docChgLst>
  <pc:docChgLst>
    <pc:chgData name="Ajay Tandon" userId="a480ed10-ee13-477c-b6ae-5e072d0fb18d" providerId="ADAL" clId="{E687CCC6-8B6B-4A93-AB36-E429BE431C66}"/>
    <pc:docChg chg="undo custSel addSld delSld modSld">
      <pc:chgData name="Ajay Tandon" userId="a480ed10-ee13-477c-b6ae-5e072d0fb18d" providerId="ADAL" clId="{E687CCC6-8B6B-4A93-AB36-E429BE431C66}" dt="2019-05-11T12:59:04.180" v="1609" actId="6549"/>
      <pc:docMkLst>
        <pc:docMk/>
      </pc:docMkLst>
      <pc:sldChg chg="modSp">
        <pc:chgData name="Ajay Tandon" userId="a480ed10-ee13-477c-b6ae-5e072d0fb18d" providerId="ADAL" clId="{E687CCC6-8B6B-4A93-AB36-E429BE431C66}" dt="2019-05-03T13:53:21.425" v="1259" actId="20577"/>
        <pc:sldMkLst>
          <pc:docMk/>
          <pc:sldMk cId="0" sldId="265"/>
        </pc:sldMkLst>
        <pc:spChg chg="mod">
          <ac:chgData name="Ajay Tandon" userId="a480ed10-ee13-477c-b6ae-5e072d0fb18d" providerId="ADAL" clId="{E687CCC6-8B6B-4A93-AB36-E429BE431C66}" dt="2019-05-03T13:53:21.425" v="1259" actId="20577"/>
          <ac:spMkLst>
            <pc:docMk/>
            <pc:sldMk cId="0" sldId="265"/>
            <ac:spMk id="2" creationId="{00000000-0000-0000-0000-000000000000}"/>
          </ac:spMkLst>
        </pc:spChg>
      </pc:sldChg>
      <pc:sldChg chg="modSp">
        <pc:chgData name="Ajay Tandon" userId="a480ed10-ee13-477c-b6ae-5e072d0fb18d" providerId="ADAL" clId="{E687CCC6-8B6B-4A93-AB36-E429BE431C66}" dt="2019-05-11T12:51:55.701" v="1479" actId="20577"/>
        <pc:sldMkLst>
          <pc:docMk/>
          <pc:sldMk cId="2989878871" sldId="418"/>
        </pc:sldMkLst>
        <pc:spChg chg="mod">
          <ac:chgData name="Ajay Tandon" userId="a480ed10-ee13-477c-b6ae-5e072d0fb18d" providerId="ADAL" clId="{E687CCC6-8B6B-4A93-AB36-E429BE431C66}" dt="2019-05-11T12:51:55.701" v="1479" actId="20577"/>
          <ac:spMkLst>
            <pc:docMk/>
            <pc:sldMk cId="2989878871" sldId="418"/>
            <ac:spMk id="2" creationId="{00000000-0000-0000-0000-000000000000}"/>
          </ac:spMkLst>
        </pc:spChg>
      </pc:sldChg>
      <pc:sldChg chg="modSp">
        <pc:chgData name="Ajay Tandon" userId="a480ed10-ee13-477c-b6ae-5e072d0fb18d" providerId="ADAL" clId="{E687CCC6-8B6B-4A93-AB36-E429BE431C66}" dt="2019-05-11T12:53:02.001" v="1507" actId="20577"/>
        <pc:sldMkLst>
          <pc:docMk/>
          <pc:sldMk cId="1539382504" sldId="452"/>
        </pc:sldMkLst>
        <pc:spChg chg="mod">
          <ac:chgData name="Ajay Tandon" userId="a480ed10-ee13-477c-b6ae-5e072d0fb18d" providerId="ADAL" clId="{E687CCC6-8B6B-4A93-AB36-E429BE431C66}" dt="2019-05-11T12:53:02.001" v="1507" actId="20577"/>
          <ac:spMkLst>
            <pc:docMk/>
            <pc:sldMk cId="1539382504" sldId="452"/>
            <ac:spMk id="11" creationId="{8A5E9E36-BEC0-422C-9260-6A876D619CF7}"/>
          </ac:spMkLst>
        </pc:spChg>
      </pc:sldChg>
      <pc:sldChg chg="modSp">
        <pc:chgData name="Ajay Tandon" userId="a480ed10-ee13-477c-b6ae-5e072d0fb18d" providerId="ADAL" clId="{E687CCC6-8B6B-4A93-AB36-E429BE431C66}" dt="2019-05-11T08:27:58.539" v="1357" actId="20577"/>
        <pc:sldMkLst>
          <pc:docMk/>
          <pc:sldMk cId="133307925" sldId="477"/>
        </pc:sldMkLst>
        <pc:spChg chg="mod">
          <ac:chgData name="Ajay Tandon" userId="a480ed10-ee13-477c-b6ae-5e072d0fb18d" providerId="ADAL" clId="{E687CCC6-8B6B-4A93-AB36-E429BE431C66}" dt="2019-05-11T08:27:58.539" v="1357" actId="20577"/>
          <ac:spMkLst>
            <pc:docMk/>
            <pc:sldMk cId="133307925" sldId="477"/>
            <ac:spMk id="37" creationId="{CFE9AFF6-0E60-4113-A578-473CD3488AA1}"/>
          </ac:spMkLst>
        </pc:spChg>
      </pc:sldChg>
      <pc:sldChg chg="modSp">
        <pc:chgData name="Ajay Tandon" userId="a480ed10-ee13-477c-b6ae-5e072d0fb18d" providerId="ADAL" clId="{E687CCC6-8B6B-4A93-AB36-E429BE431C66}" dt="2019-05-11T11:47:44.750" v="1466" actId="20577"/>
        <pc:sldMkLst>
          <pc:docMk/>
          <pc:sldMk cId="2791291853" sldId="483"/>
        </pc:sldMkLst>
        <pc:spChg chg="mod">
          <ac:chgData name="Ajay Tandon" userId="a480ed10-ee13-477c-b6ae-5e072d0fb18d" providerId="ADAL" clId="{E687CCC6-8B6B-4A93-AB36-E429BE431C66}" dt="2019-05-11T11:47:44.750" v="1466" actId="20577"/>
          <ac:spMkLst>
            <pc:docMk/>
            <pc:sldMk cId="2791291853" sldId="483"/>
            <ac:spMk id="37" creationId="{CFE9AFF6-0E60-4113-A578-473CD3488AA1}"/>
          </ac:spMkLst>
        </pc:spChg>
      </pc:sldChg>
      <pc:sldChg chg="modSp">
        <pc:chgData name="Ajay Tandon" userId="a480ed10-ee13-477c-b6ae-5e072d0fb18d" providerId="ADAL" clId="{E687CCC6-8B6B-4A93-AB36-E429BE431C66}" dt="2019-05-11T11:49:07.987" v="1472" actId="20577"/>
        <pc:sldMkLst>
          <pc:docMk/>
          <pc:sldMk cId="1521603999" sldId="484"/>
        </pc:sldMkLst>
        <pc:spChg chg="mod">
          <ac:chgData name="Ajay Tandon" userId="a480ed10-ee13-477c-b6ae-5e072d0fb18d" providerId="ADAL" clId="{E687CCC6-8B6B-4A93-AB36-E429BE431C66}" dt="2019-05-11T11:49:07.987" v="1472" actId="20577"/>
          <ac:spMkLst>
            <pc:docMk/>
            <pc:sldMk cId="1521603999" sldId="484"/>
            <ac:spMk id="37" creationId="{CFE9AFF6-0E60-4113-A578-473CD3488AA1}"/>
          </ac:spMkLst>
        </pc:spChg>
      </pc:sldChg>
      <pc:sldChg chg="addSp delSp modSp">
        <pc:chgData name="Ajay Tandon" userId="a480ed10-ee13-477c-b6ae-5e072d0fb18d" providerId="ADAL" clId="{E687CCC6-8B6B-4A93-AB36-E429BE431C66}" dt="2019-05-11T12:52:20.883" v="1481" actId="166"/>
        <pc:sldMkLst>
          <pc:docMk/>
          <pc:sldMk cId="524976356" sldId="490"/>
        </pc:sldMkLst>
        <pc:spChg chg="mod">
          <ac:chgData name="Ajay Tandon" userId="a480ed10-ee13-477c-b6ae-5e072d0fb18d" providerId="ADAL" clId="{E687CCC6-8B6B-4A93-AB36-E429BE431C66}" dt="2019-05-11T12:52:13.119" v="1480" actId="6549"/>
          <ac:spMkLst>
            <pc:docMk/>
            <pc:sldMk cId="524976356" sldId="490"/>
            <ac:spMk id="2" creationId="{00000000-0000-0000-0000-000000000000}"/>
          </ac:spMkLst>
        </pc:spChg>
        <pc:spChg chg="mod">
          <ac:chgData name="Ajay Tandon" userId="a480ed10-ee13-477c-b6ae-5e072d0fb18d" providerId="ADAL" clId="{E687CCC6-8B6B-4A93-AB36-E429BE431C66}" dt="2019-05-11T08:29:49.019" v="1419" actId="1036"/>
          <ac:spMkLst>
            <pc:docMk/>
            <pc:sldMk cId="524976356" sldId="490"/>
            <ac:spMk id="9" creationId="{BCE5FED3-A717-48F5-ABBE-4BACA17A85BC}"/>
          </ac:spMkLst>
        </pc:spChg>
        <pc:graphicFrameChg chg="del">
          <ac:chgData name="Ajay Tandon" userId="a480ed10-ee13-477c-b6ae-5e072d0fb18d" providerId="ADAL" clId="{E687CCC6-8B6B-4A93-AB36-E429BE431C66}" dt="2019-05-07T08:31:58.231" v="1274" actId="478"/>
          <ac:graphicFrameMkLst>
            <pc:docMk/>
            <pc:sldMk cId="524976356" sldId="490"/>
            <ac:graphicFrameMk id="8" creationId="{92E9C7FE-3153-4D85-ADB7-46367C619AEA}"/>
          </ac:graphicFrameMkLst>
        </pc:graphicFrameChg>
        <pc:picChg chg="add mod ord">
          <ac:chgData name="Ajay Tandon" userId="a480ed10-ee13-477c-b6ae-5e072d0fb18d" providerId="ADAL" clId="{E687CCC6-8B6B-4A93-AB36-E429BE431C66}" dt="2019-05-11T12:52:20.883" v="1481" actId="166"/>
          <ac:picMkLst>
            <pc:docMk/>
            <pc:sldMk cId="524976356" sldId="490"/>
            <ac:picMk id="4" creationId="{620FDBC3-3A13-4F36-8B43-2B3263869F08}"/>
          </ac:picMkLst>
        </pc:picChg>
        <pc:picChg chg="add del mod">
          <ac:chgData name="Ajay Tandon" userId="a480ed10-ee13-477c-b6ae-5e072d0fb18d" providerId="ADAL" clId="{E687CCC6-8B6B-4A93-AB36-E429BE431C66}" dt="2019-05-07T08:32:09.356" v="1277" actId="478"/>
          <ac:picMkLst>
            <pc:docMk/>
            <pc:sldMk cId="524976356" sldId="490"/>
            <ac:picMk id="4" creationId="{ACACC0F7-CCCC-4EBC-BDB7-5AAFCD35CB90}"/>
          </ac:picMkLst>
        </pc:picChg>
        <pc:picChg chg="add del mod ord">
          <ac:chgData name="Ajay Tandon" userId="a480ed10-ee13-477c-b6ae-5e072d0fb18d" providerId="ADAL" clId="{E687CCC6-8B6B-4A93-AB36-E429BE431C66}" dt="2019-05-11T08:29:03.061" v="1367" actId="478"/>
          <ac:picMkLst>
            <pc:docMk/>
            <pc:sldMk cId="524976356" sldId="490"/>
            <ac:picMk id="6" creationId="{4E4ECD11-BA82-4D02-8A86-ED0C006858FD}"/>
          </ac:picMkLst>
        </pc:picChg>
        <pc:picChg chg="del">
          <ac:chgData name="Ajay Tandon" userId="a480ed10-ee13-477c-b6ae-5e072d0fb18d" providerId="ADAL" clId="{E687CCC6-8B6B-4A93-AB36-E429BE431C66}" dt="2019-05-07T08:32:00.062" v="1275" actId="478"/>
          <ac:picMkLst>
            <pc:docMk/>
            <pc:sldMk cId="524976356" sldId="490"/>
            <ac:picMk id="11" creationId="{5BB92B8D-0772-451C-A3CB-E5FCA175DC47}"/>
          </ac:picMkLst>
        </pc:picChg>
      </pc:sldChg>
      <pc:sldChg chg="modSp">
        <pc:chgData name="Ajay Tandon" userId="a480ed10-ee13-477c-b6ae-5e072d0fb18d" providerId="ADAL" clId="{E687CCC6-8B6B-4A93-AB36-E429BE431C66}" dt="2019-05-03T12:18:39.409" v="21" actId="20577"/>
        <pc:sldMkLst>
          <pc:docMk/>
          <pc:sldMk cId="3304771612" sldId="499"/>
        </pc:sldMkLst>
        <pc:spChg chg="mod">
          <ac:chgData name="Ajay Tandon" userId="a480ed10-ee13-477c-b6ae-5e072d0fb18d" providerId="ADAL" clId="{E687CCC6-8B6B-4A93-AB36-E429BE431C66}" dt="2019-05-03T12:18:39.409" v="21" actId="20577"/>
          <ac:spMkLst>
            <pc:docMk/>
            <pc:sldMk cId="3304771612" sldId="499"/>
            <ac:spMk id="37" creationId="{CFE9AFF6-0E60-4113-A578-473CD3488AA1}"/>
          </ac:spMkLst>
        </pc:spChg>
      </pc:sldChg>
      <pc:sldChg chg="modSp">
        <pc:chgData name="Ajay Tandon" userId="a480ed10-ee13-477c-b6ae-5e072d0fb18d" providerId="ADAL" clId="{E687CCC6-8B6B-4A93-AB36-E429BE431C66}" dt="2019-05-03T12:20:50.487" v="37" actId="1076"/>
        <pc:sldMkLst>
          <pc:docMk/>
          <pc:sldMk cId="1332529193" sldId="705"/>
        </pc:sldMkLst>
        <pc:spChg chg="mod">
          <ac:chgData name="Ajay Tandon" userId="a480ed10-ee13-477c-b6ae-5e072d0fb18d" providerId="ADAL" clId="{E687CCC6-8B6B-4A93-AB36-E429BE431C66}" dt="2019-05-03T12:20:50.487" v="37" actId="1076"/>
          <ac:spMkLst>
            <pc:docMk/>
            <pc:sldMk cId="1332529193" sldId="705"/>
            <ac:spMk id="30" creationId="{E60C96F5-3D94-4405-A7F4-19117ADF004B}"/>
          </ac:spMkLst>
        </pc:spChg>
      </pc:sldChg>
      <pc:sldChg chg="modNotesTx">
        <pc:chgData name="Ajay Tandon" userId="a480ed10-ee13-477c-b6ae-5e072d0fb18d" providerId="ADAL" clId="{E687CCC6-8B6B-4A93-AB36-E429BE431C66}" dt="2019-05-11T10:58:28.911" v="1464" actId="20577"/>
        <pc:sldMkLst>
          <pc:docMk/>
          <pc:sldMk cId="1352814256" sldId="709"/>
        </pc:sldMkLst>
      </pc:sldChg>
      <pc:sldChg chg="modSp">
        <pc:chgData name="Ajay Tandon" userId="a480ed10-ee13-477c-b6ae-5e072d0fb18d" providerId="ADAL" clId="{E687CCC6-8B6B-4A93-AB36-E429BE431C66}" dt="2019-05-11T08:27:48.358" v="1350" actId="20577"/>
        <pc:sldMkLst>
          <pc:docMk/>
          <pc:sldMk cId="2127401483" sldId="724"/>
        </pc:sldMkLst>
        <pc:spChg chg="mod">
          <ac:chgData name="Ajay Tandon" userId="a480ed10-ee13-477c-b6ae-5e072d0fb18d" providerId="ADAL" clId="{E687CCC6-8B6B-4A93-AB36-E429BE431C66}" dt="2019-05-11T08:27:48.358" v="1350" actId="20577"/>
          <ac:spMkLst>
            <pc:docMk/>
            <pc:sldMk cId="2127401483" sldId="724"/>
            <ac:spMk id="30" creationId="{E60C96F5-3D94-4405-A7F4-19117ADF004B}"/>
          </ac:spMkLst>
        </pc:spChg>
      </pc:sldChg>
      <pc:sldChg chg="modSp">
        <pc:chgData name="Ajay Tandon" userId="a480ed10-ee13-477c-b6ae-5e072d0fb18d" providerId="ADAL" clId="{E687CCC6-8B6B-4A93-AB36-E429BE431C66}" dt="2019-05-11T08:28:07.083" v="1359" actId="20577"/>
        <pc:sldMkLst>
          <pc:docMk/>
          <pc:sldMk cId="4043382004" sldId="726"/>
        </pc:sldMkLst>
        <pc:spChg chg="mod">
          <ac:chgData name="Ajay Tandon" userId="a480ed10-ee13-477c-b6ae-5e072d0fb18d" providerId="ADAL" clId="{E687CCC6-8B6B-4A93-AB36-E429BE431C66}" dt="2019-05-11T08:28:07.083" v="1359" actId="20577"/>
          <ac:spMkLst>
            <pc:docMk/>
            <pc:sldMk cId="4043382004" sldId="726"/>
            <ac:spMk id="30" creationId="{E60C96F5-3D94-4405-A7F4-19117ADF004B}"/>
          </ac:spMkLst>
        </pc:spChg>
      </pc:sldChg>
      <pc:sldChg chg="del">
        <pc:chgData name="Ajay Tandon" userId="a480ed10-ee13-477c-b6ae-5e072d0fb18d" providerId="ADAL" clId="{E687CCC6-8B6B-4A93-AB36-E429BE431C66}" dt="2019-05-11T08:33:56.240" v="1430" actId="2696"/>
        <pc:sldMkLst>
          <pc:docMk/>
          <pc:sldMk cId="2488190035" sldId="727"/>
        </pc:sldMkLst>
      </pc:sldChg>
      <pc:sldChg chg="modSp del">
        <pc:chgData name="Ajay Tandon" userId="a480ed10-ee13-477c-b6ae-5e072d0fb18d" providerId="ADAL" clId="{E687CCC6-8B6B-4A93-AB36-E429BE431C66}" dt="2019-05-11T12:46:11.672" v="1473" actId="2696"/>
        <pc:sldMkLst>
          <pc:docMk/>
          <pc:sldMk cId="755966335" sldId="728"/>
        </pc:sldMkLst>
        <pc:picChg chg="mod">
          <ac:chgData name="Ajay Tandon" userId="a480ed10-ee13-477c-b6ae-5e072d0fb18d" providerId="ADAL" clId="{E687CCC6-8B6B-4A93-AB36-E429BE431C66}" dt="2019-05-03T13:56:30.597" v="1269" actId="1076"/>
          <ac:picMkLst>
            <pc:docMk/>
            <pc:sldMk cId="755966335" sldId="728"/>
            <ac:picMk id="14" creationId="{95852EB3-CD35-4875-A9F5-652D915AD261}"/>
          </ac:picMkLst>
        </pc:picChg>
      </pc:sldChg>
      <pc:sldChg chg="modSp del">
        <pc:chgData name="Ajay Tandon" userId="a480ed10-ee13-477c-b6ae-5e072d0fb18d" providerId="ADAL" clId="{E687CCC6-8B6B-4A93-AB36-E429BE431C66}" dt="2019-05-11T12:46:12.765" v="1474" actId="2696"/>
        <pc:sldMkLst>
          <pc:docMk/>
          <pc:sldMk cId="549426621" sldId="729"/>
        </pc:sldMkLst>
        <pc:picChg chg="mod">
          <ac:chgData name="Ajay Tandon" userId="a480ed10-ee13-477c-b6ae-5e072d0fb18d" providerId="ADAL" clId="{E687CCC6-8B6B-4A93-AB36-E429BE431C66}" dt="2019-05-03T13:56:16.922" v="1267" actId="1076"/>
          <ac:picMkLst>
            <pc:docMk/>
            <pc:sldMk cId="549426621" sldId="729"/>
            <ac:picMk id="26" creationId="{6CAF2BAE-ACF9-4E68-8AE3-31A9BFF87708}"/>
          </ac:picMkLst>
        </pc:picChg>
      </pc:sldChg>
      <pc:sldChg chg="modSp del">
        <pc:chgData name="Ajay Tandon" userId="a480ed10-ee13-477c-b6ae-5e072d0fb18d" providerId="ADAL" clId="{E687CCC6-8B6B-4A93-AB36-E429BE431C66}" dt="2019-05-11T12:46:13.453" v="1475" actId="2696"/>
        <pc:sldMkLst>
          <pc:docMk/>
          <pc:sldMk cId="1669100218" sldId="730"/>
        </pc:sldMkLst>
        <pc:picChg chg="mod">
          <ac:chgData name="Ajay Tandon" userId="a480ed10-ee13-477c-b6ae-5e072d0fb18d" providerId="ADAL" clId="{E687CCC6-8B6B-4A93-AB36-E429BE431C66}" dt="2019-05-03T13:56:10.272" v="1265" actId="1076"/>
          <ac:picMkLst>
            <pc:docMk/>
            <pc:sldMk cId="1669100218" sldId="730"/>
            <ac:picMk id="18" creationId="{C2794E81-05C0-4702-A9F9-C53CDF19B60B}"/>
          </ac:picMkLst>
        </pc:picChg>
      </pc:sldChg>
      <pc:sldChg chg="modSp del">
        <pc:chgData name="Ajay Tandon" userId="a480ed10-ee13-477c-b6ae-5e072d0fb18d" providerId="ADAL" clId="{E687CCC6-8B6B-4A93-AB36-E429BE431C66}" dt="2019-05-11T12:46:14.437" v="1476" actId="2696"/>
        <pc:sldMkLst>
          <pc:docMk/>
          <pc:sldMk cId="3195894310" sldId="731"/>
        </pc:sldMkLst>
        <pc:picChg chg="mod">
          <ac:chgData name="Ajay Tandon" userId="a480ed10-ee13-477c-b6ae-5e072d0fb18d" providerId="ADAL" clId="{E687CCC6-8B6B-4A93-AB36-E429BE431C66}" dt="2019-05-03T13:56:03.070" v="1263" actId="1076"/>
          <ac:picMkLst>
            <pc:docMk/>
            <pc:sldMk cId="3195894310" sldId="731"/>
            <ac:picMk id="17" creationId="{9A222553-C707-4429-BD8F-BE5BBDF72FA0}"/>
          </ac:picMkLst>
        </pc:picChg>
      </pc:sldChg>
      <pc:sldChg chg="addSp delSp modSp del">
        <pc:chgData name="Ajay Tandon" userId="a480ed10-ee13-477c-b6ae-5e072d0fb18d" providerId="ADAL" clId="{E687CCC6-8B6B-4A93-AB36-E429BE431C66}" dt="2019-05-11T08:34:37.384" v="1431" actId="2696"/>
        <pc:sldMkLst>
          <pc:docMk/>
          <pc:sldMk cId="171406010" sldId="732"/>
        </pc:sldMkLst>
        <pc:spChg chg="add del mod">
          <ac:chgData name="Ajay Tandon" userId="a480ed10-ee13-477c-b6ae-5e072d0fb18d" providerId="ADAL" clId="{E687CCC6-8B6B-4A93-AB36-E429BE431C66}" dt="2019-05-04T10:48:48.166" v="1271" actId="478"/>
          <ac:spMkLst>
            <pc:docMk/>
            <pc:sldMk cId="171406010" sldId="732"/>
            <ac:spMk id="3" creationId="{47A721FE-F31C-4FD3-8F9C-ACC819CB4DBF}"/>
          </ac:spMkLst>
        </pc:spChg>
        <pc:graphicFrameChg chg="del">
          <ac:chgData name="Ajay Tandon" userId="a480ed10-ee13-477c-b6ae-5e072d0fb18d" providerId="ADAL" clId="{E687CCC6-8B6B-4A93-AB36-E429BE431C66}" dt="2019-05-04T10:48:45.650" v="1270" actId="478"/>
          <ac:graphicFrameMkLst>
            <pc:docMk/>
            <pc:sldMk cId="171406010" sldId="732"/>
            <ac:graphicFrameMk id="8" creationId="{00000000-0000-0000-0000-000000000000}"/>
          </ac:graphicFrameMkLst>
        </pc:graphicFrameChg>
        <pc:picChg chg="add mod">
          <ac:chgData name="Ajay Tandon" userId="a480ed10-ee13-477c-b6ae-5e072d0fb18d" providerId="ADAL" clId="{E687CCC6-8B6B-4A93-AB36-E429BE431C66}" dt="2019-05-04T10:48:53.016" v="1273" actId="1076"/>
          <ac:picMkLst>
            <pc:docMk/>
            <pc:sldMk cId="171406010" sldId="732"/>
            <ac:picMk id="4" creationId="{89877F74-48D1-4216-BFC4-01701FD19334}"/>
          </ac:picMkLst>
        </pc:picChg>
      </pc:sldChg>
      <pc:sldChg chg="addSp delSp modSp modNotesTx">
        <pc:chgData name="Ajay Tandon" userId="a480ed10-ee13-477c-b6ae-5e072d0fb18d" providerId="ADAL" clId="{E687CCC6-8B6B-4A93-AB36-E429BE431C66}" dt="2019-05-03T13:36:17.156" v="148" actId="6549"/>
        <pc:sldMkLst>
          <pc:docMk/>
          <pc:sldMk cId="3381339462" sldId="733"/>
        </pc:sldMkLst>
        <pc:spChg chg="mod">
          <ac:chgData name="Ajay Tandon" userId="a480ed10-ee13-477c-b6ae-5e072d0fb18d" providerId="ADAL" clId="{E687CCC6-8B6B-4A93-AB36-E429BE431C66}" dt="2019-05-03T13:36:17.156" v="148" actId="6549"/>
          <ac:spMkLst>
            <pc:docMk/>
            <pc:sldMk cId="3381339462" sldId="733"/>
            <ac:spMk id="2" creationId="{00000000-0000-0000-0000-000000000000}"/>
          </ac:spMkLst>
        </pc:spChg>
        <pc:spChg chg="del">
          <ac:chgData name="Ajay Tandon" userId="a480ed10-ee13-477c-b6ae-5e072d0fb18d" providerId="ADAL" clId="{E687CCC6-8B6B-4A93-AB36-E429BE431C66}" dt="2019-05-03T13:29:59.315" v="77" actId="478"/>
          <ac:spMkLst>
            <pc:docMk/>
            <pc:sldMk cId="3381339462" sldId="733"/>
            <ac:spMk id="10" creationId="{08E04C70-3336-4412-A486-57FF9EF75D2A}"/>
          </ac:spMkLst>
        </pc:spChg>
        <pc:spChg chg="del">
          <ac:chgData name="Ajay Tandon" userId="a480ed10-ee13-477c-b6ae-5e072d0fb18d" providerId="ADAL" clId="{E687CCC6-8B6B-4A93-AB36-E429BE431C66}" dt="2019-05-03T13:30:05.255" v="79" actId="478"/>
          <ac:spMkLst>
            <pc:docMk/>
            <pc:sldMk cId="3381339462" sldId="733"/>
            <ac:spMk id="17" creationId="{241B1020-D515-47B2-87B7-89D5F3AA83F7}"/>
          </ac:spMkLst>
        </pc:spChg>
        <pc:spChg chg="del">
          <ac:chgData name="Ajay Tandon" userId="a480ed10-ee13-477c-b6ae-5e072d0fb18d" providerId="ADAL" clId="{E687CCC6-8B6B-4A93-AB36-E429BE431C66}" dt="2019-05-03T13:29:59.315" v="77" actId="478"/>
          <ac:spMkLst>
            <pc:docMk/>
            <pc:sldMk cId="3381339462" sldId="733"/>
            <ac:spMk id="20" creationId="{AD2AF345-E060-49F7-B253-E5FDE8BC744C}"/>
          </ac:spMkLst>
        </pc:spChg>
        <pc:spChg chg="del">
          <ac:chgData name="Ajay Tandon" userId="a480ed10-ee13-477c-b6ae-5e072d0fb18d" providerId="ADAL" clId="{E687CCC6-8B6B-4A93-AB36-E429BE431C66}" dt="2019-05-03T13:29:59.315" v="77" actId="478"/>
          <ac:spMkLst>
            <pc:docMk/>
            <pc:sldMk cId="3381339462" sldId="733"/>
            <ac:spMk id="25" creationId="{B0E665AF-FD85-43E5-9964-461D52A6EF4D}"/>
          </ac:spMkLst>
        </pc:spChg>
        <pc:spChg chg="add del mod">
          <ac:chgData name="Ajay Tandon" userId="a480ed10-ee13-477c-b6ae-5e072d0fb18d" providerId="ADAL" clId="{E687CCC6-8B6B-4A93-AB36-E429BE431C66}" dt="2019-05-03T13:30:55.729" v="96"/>
          <ac:spMkLst>
            <pc:docMk/>
            <pc:sldMk cId="3381339462" sldId="733"/>
            <ac:spMk id="27" creationId="{BDE3E787-9BDD-438D-ADC8-5B6DADB812EE}"/>
          </ac:spMkLst>
        </pc:spChg>
        <pc:spChg chg="add del mod">
          <ac:chgData name="Ajay Tandon" userId="a480ed10-ee13-477c-b6ae-5e072d0fb18d" providerId="ADAL" clId="{E687CCC6-8B6B-4A93-AB36-E429BE431C66}" dt="2019-05-03T13:30:55.729" v="96"/>
          <ac:spMkLst>
            <pc:docMk/>
            <pc:sldMk cId="3381339462" sldId="733"/>
            <ac:spMk id="29" creationId="{D17BA544-D615-4336-8DA2-AD03DF1C3287}"/>
          </ac:spMkLst>
        </pc:spChg>
        <pc:spChg chg="del">
          <ac:chgData name="Ajay Tandon" userId="a480ed10-ee13-477c-b6ae-5e072d0fb18d" providerId="ADAL" clId="{E687CCC6-8B6B-4A93-AB36-E429BE431C66}" dt="2019-05-03T13:30:02.295" v="78" actId="478"/>
          <ac:spMkLst>
            <pc:docMk/>
            <pc:sldMk cId="3381339462" sldId="733"/>
            <ac:spMk id="30" creationId="{C8001B8F-3BFF-4824-8EC4-F10E7D874773}"/>
          </ac:spMkLst>
        </pc:spChg>
        <pc:spChg chg="del">
          <ac:chgData name="Ajay Tandon" userId="a480ed10-ee13-477c-b6ae-5e072d0fb18d" providerId="ADAL" clId="{E687CCC6-8B6B-4A93-AB36-E429BE431C66}" dt="2019-05-03T13:30:07.397" v="80" actId="478"/>
          <ac:spMkLst>
            <pc:docMk/>
            <pc:sldMk cId="3381339462" sldId="733"/>
            <ac:spMk id="31" creationId="{AB575186-7EBD-4CCF-B581-C0715E74B834}"/>
          </ac:spMkLst>
        </pc:spChg>
        <pc:spChg chg="del">
          <ac:chgData name="Ajay Tandon" userId="a480ed10-ee13-477c-b6ae-5e072d0fb18d" providerId="ADAL" clId="{E687CCC6-8B6B-4A93-AB36-E429BE431C66}" dt="2019-05-03T13:29:59.315" v="77" actId="478"/>
          <ac:spMkLst>
            <pc:docMk/>
            <pc:sldMk cId="3381339462" sldId="733"/>
            <ac:spMk id="33" creationId="{DF40C718-0F28-4477-8A1E-71C9BFF66413}"/>
          </ac:spMkLst>
        </pc:spChg>
        <pc:spChg chg="add del mod">
          <ac:chgData name="Ajay Tandon" userId="a480ed10-ee13-477c-b6ae-5e072d0fb18d" providerId="ADAL" clId="{E687CCC6-8B6B-4A93-AB36-E429BE431C66}" dt="2019-05-03T13:32:24.351" v="139"/>
          <ac:spMkLst>
            <pc:docMk/>
            <pc:sldMk cId="3381339462" sldId="733"/>
            <ac:spMk id="35" creationId="{C2044DDD-1189-489F-9B43-F22890017EBA}"/>
          </ac:spMkLst>
        </pc:spChg>
        <pc:spChg chg="add del mod">
          <ac:chgData name="Ajay Tandon" userId="a480ed10-ee13-477c-b6ae-5e072d0fb18d" providerId="ADAL" clId="{E687CCC6-8B6B-4A93-AB36-E429BE431C66}" dt="2019-05-03T13:32:24.351" v="139"/>
          <ac:spMkLst>
            <pc:docMk/>
            <pc:sldMk cId="3381339462" sldId="733"/>
            <ac:spMk id="38" creationId="{B42AF2C5-1F43-49A6-8AFF-6829B8D411A7}"/>
          </ac:spMkLst>
        </pc:spChg>
        <pc:spChg chg="add mod">
          <ac:chgData name="Ajay Tandon" userId="a480ed10-ee13-477c-b6ae-5e072d0fb18d" providerId="ADAL" clId="{E687CCC6-8B6B-4A93-AB36-E429BE431C66}" dt="2019-05-03T13:32:52.581" v="145" actId="1076"/>
          <ac:spMkLst>
            <pc:docMk/>
            <pc:sldMk cId="3381339462" sldId="733"/>
            <ac:spMk id="41" creationId="{7BC3D4C5-F7DD-4E42-B901-B71643475BFC}"/>
          </ac:spMkLst>
        </pc:spChg>
        <pc:spChg chg="del">
          <ac:chgData name="Ajay Tandon" userId="a480ed10-ee13-477c-b6ae-5e072d0fb18d" providerId="ADAL" clId="{E687CCC6-8B6B-4A93-AB36-E429BE431C66}" dt="2019-05-03T13:29:59.315" v="77" actId="478"/>
          <ac:spMkLst>
            <pc:docMk/>
            <pc:sldMk cId="3381339462" sldId="733"/>
            <ac:spMk id="42" creationId="{A7477688-393D-450B-B80A-F3BAD3EEA2BF}"/>
          </ac:spMkLst>
        </pc:spChg>
        <pc:spChg chg="add mod">
          <ac:chgData name="Ajay Tandon" userId="a480ed10-ee13-477c-b6ae-5e072d0fb18d" providerId="ADAL" clId="{E687CCC6-8B6B-4A93-AB36-E429BE431C66}" dt="2019-05-03T13:32:29.577" v="141" actId="1076"/>
          <ac:spMkLst>
            <pc:docMk/>
            <pc:sldMk cId="3381339462" sldId="733"/>
            <ac:spMk id="43" creationId="{E567992B-DF79-4102-9C9D-D683424234EE}"/>
          </ac:spMkLst>
        </pc:spChg>
        <pc:grpChg chg="del">
          <ac:chgData name="Ajay Tandon" userId="a480ed10-ee13-477c-b6ae-5e072d0fb18d" providerId="ADAL" clId="{E687CCC6-8B6B-4A93-AB36-E429BE431C66}" dt="2019-05-03T13:29:53.443" v="75" actId="478"/>
          <ac:grpSpMkLst>
            <pc:docMk/>
            <pc:sldMk cId="3381339462" sldId="733"/>
            <ac:grpSpMk id="6" creationId="{82AEEF81-32CD-4D3C-927D-903FF074D136}"/>
          </ac:grpSpMkLst>
        </pc:grpChg>
        <pc:graphicFrameChg chg="del">
          <ac:chgData name="Ajay Tandon" userId="a480ed10-ee13-477c-b6ae-5e072d0fb18d" providerId="ADAL" clId="{E687CCC6-8B6B-4A93-AB36-E429BE431C66}" dt="2019-05-03T13:30:10.548" v="81" actId="478"/>
          <ac:graphicFrameMkLst>
            <pc:docMk/>
            <pc:sldMk cId="3381339462" sldId="733"/>
            <ac:graphicFrameMk id="36" creationId="{C5FF12DE-B8B1-4496-BFFD-C99E644496E0}"/>
          </ac:graphicFrameMkLst>
        </pc:graphicFrameChg>
        <pc:picChg chg="del">
          <ac:chgData name="Ajay Tandon" userId="a480ed10-ee13-477c-b6ae-5e072d0fb18d" providerId="ADAL" clId="{E687CCC6-8B6B-4A93-AB36-E429BE431C66}" dt="2019-05-03T13:29:55.138" v="76" actId="478"/>
          <ac:picMkLst>
            <pc:docMk/>
            <pc:sldMk cId="3381339462" sldId="733"/>
            <ac:picMk id="9" creationId="{3A6F3DBC-0000-4023-9001-2C74E2EDB85F}"/>
          </ac:picMkLst>
        </pc:picChg>
        <pc:picChg chg="del">
          <ac:chgData name="Ajay Tandon" userId="a480ed10-ee13-477c-b6ae-5e072d0fb18d" providerId="ADAL" clId="{E687CCC6-8B6B-4A93-AB36-E429BE431C66}" dt="2019-05-03T13:29:59.315" v="77" actId="478"/>
          <ac:picMkLst>
            <pc:docMk/>
            <pc:sldMk cId="3381339462" sldId="733"/>
            <ac:picMk id="13" creationId="{045F6871-1E85-4974-8DB7-39BC36814035}"/>
          </ac:picMkLst>
        </pc:picChg>
        <pc:picChg chg="add mod">
          <ac:chgData name="Ajay Tandon" userId="a480ed10-ee13-477c-b6ae-5e072d0fb18d" providerId="ADAL" clId="{E687CCC6-8B6B-4A93-AB36-E429BE431C66}" dt="2019-05-03T13:29:41.544" v="47" actId="1076"/>
          <ac:picMkLst>
            <pc:docMk/>
            <pc:sldMk cId="3381339462" sldId="733"/>
            <ac:picMk id="26" creationId="{AAFFEA44-7CCF-497B-B6CF-95063E4F6868}"/>
          </ac:picMkLst>
        </pc:picChg>
        <pc:picChg chg="del">
          <ac:chgData name="Ajay Tandon" userId="a480ed10-ee13-477c-b6ae-5e072d0fb18d" providerId="ADAL" clId="{E687CCC6-8B6B-4A93-AB36-E429BE431C66}" dt="2019-05-03T13:29:34.637" v="44" actId="478"/>
          <ac:picMkLst>
            <pc:docMk/>
            <pc:sldMk cId="3381339462" sldId="733"/>
            <ac:picMk id="39" creationId="{350FE365-BC38-41BF-8E72-70DA2ECBF680}"/>
          </ac:picMkLst>
        </pc:picChg>
        <pc:cxnChg chg="del">
          <ac:chgData name="Ajay Tandon" userId="a480ed10-ee13-477c-b6ae-5e072d0fb18d" providerId="ADAL" clId="{E687CCC6-8B6B-4A93-AB36-E429BE431C66}" dt="2019-05-03T13:29:59.315" v="77" actId="478"/>
          <ac:cxnSpMkLst>
            <pc:docMk/>
            <pc:sldMk cId="3381339462" sldId="733"/>
            <ac:cxnSpMk id="18" creationId="{26B64573-011D-4116-B70C-0783456D99DA}"/>
          </ac:cxnSpMkLst>
        </pc:cxnChg>
        <pc:cxnChg chg="del">
          <ac:chgData name="Ajay Tandon" userId="a480ed10-ee13-477c-b6ae-5e072d0fb18d" providerId="ADAL" clId="{E687CCC6-8B6B-4A93-AB36-E429BE431C66}" dt="2019-05-03T13:29:59.315" v="77" actId="478"/>
          <ac:cxnSpMkLst>
            <pc:docMk/>
            <pc:sldMk cId="3381339462" sldId="733"/>
            <ac:cxnSpMk id="23" creationId="{09B0E67E-DF28-4667-B082-6E1317CAAF55}"/>
          </ac:cxnSpMkLst>
        </pc:cxnChg>
        <pc:cxnChg chg="del">
          <ac:chgData name="Ajay Tandon" userId="a480ed10-ee13-477c-b6ae-5e072d0fb18d" providerId="ADAL" clId="{E687CCC6-8B6B-4A93-AB36-E429BE431C66}" dt="2019-05-03T13:29:59.315" v="77" actId="478"/>
          <ac:cxnSpMkLst>
            <pc:docMk/>
            <pc:sldMk cId="3381339462" sldId="733"/>
            <ac:cxnSpMk id="24" creationId="{9547B952-D786-46C4-88C5-F08D94B201A8}"/>
          </ac:cxnSpMkLst>
        </pc:cxnChg>
        <pc:cxnChg chg="del">
          <ac:chgData name="Ajay Tandon" userId="a480ed10-ee13-477c-b6ae-5e072d0fb18d" providerId="ADAL" clId="{E687CCC6-8B6B-4A93-AB36-E429BE431C66}" dt="2019-05-03T13:29:59.315" v="77" actId="478"/>
          <ac:cxnSpMkLst>
            <pc:docMk/>
            <pc:sldMk cId="3381339462" sldId="733"/>
            <ac:cxnSpMk id="28" creationId="{1BBBB0C8-8B3F-4FE3-A52F-D43C545563CE}"/>
          </ac:cxnSpMkLst>
        </pc:cxnChg>
        <pc:cxnChg chg="del">
          <ac:chgData name="Ajay Tandon" userId="a480ed10-ee13-477c-b6ae-5e072d0fb18d" providerId="ADAL" clId="{E687CCC6-8B6B-4A93-AB36-E429BE431C66}" dt="2019-05-03T13:29:59.315" v="77" actId="478"/>
          <ac:cxnSpMkLst>
            <pc:docMk/>
            <pc:sldMk cId="3381339462" sldId="733"/>
            <ac:cxnSpMk id="32" creationId="{CC52F103-863B-4276-B749-F5896C33E373}"/>
          </ac:cxnSpMkLst>
        </pc:cxnChg>
        <pc:cxnChg chg="del">
          <ac:chgData name="Ajay Tandon" userId="a480ed10-ee13-477c-b6ae-5e072d0fb18d" providerId="ADAL" clId="{E687CCC6-8B6B-4A93-AB36-E429BE431C66}" dt="2019-05-03T13:29:59.315" v="77" actId="478"/>
          <ac:cxnSpMkLst>
            <pc:docMk/>
            <pc:sldMk cId="3381339462" sldId="733"/>
            <ac:cxnSpMk id="34" creationId="{7BBAB293-3D31-4606-91BA-C6E93DC91C7E}"/>
          </ac:cxnSpMkLst>
        </pc:cxnChg>
        <pc:cxnChg chg="del">
          <ac:chgData name="Ajay Tandon" userId="a480ed10-ee13-477c-b6ae-5e072d0fb18d" providerId="ADAL" clId="{E687CCC6-8B6B-4A93-AB36-E429BE431C66}" dt="2019-05-03T13:29:59.315" v="77" actId="478"/>
          <ac:cxnSpMkLst>
            <pc:docMk/>
            <pc:sldMk cId="3381339462" sldId="733"/>
            <ac:cxnSpMk id="37" creationId="{F13FEBFA-6525-44CF-B64E-A56F5C348D07}"/>
          </ac:cxnSpMkLst>
        </pc:cxnChg>
        <pc:cxnChg chg="del">
          <ac:chgData name="Ajay Tandon" userId="a480ed10-ee13-477c-b6ae-5e072d0fb18d" providerId="ADAL" clId="{E687CCC6-8B6B-4A93-AB36-E429BE431C66}" dt="2019-05-03T13:29:59.315" v="77" actId="478"/>
          <ac:cxnSpMkLst>
            <pc:docMk/>
            <pc:sldMk cId="3381339462" sldId="733"/>
            <ac:cxnSpMk id="40" creationId="{D9F0B4F1-C8DC-4B3B-B47B-2CFC7D0C9FE4}"/>
          </ac:cxnSpMkLst>
        </pc:cxnChg>
      </pc:sldChg>
      <pc:sldChg chg="addSp delSp modSp add">
        <pc:chgData name="Ajay Tandon" userId="a480ed10-ee13-477c-b6ae-5e072d0fb18d" providerId="ADAL" clId="{E687CCC6-8B6B-4A93-AB36-E429BE431C66}" dt="2019-05-03T13:50:48.815" v="1111" actId="6549"/>
        <pc:sldMkLst>
          <pc:docMk/>
          <pc:sldMk cId="1456427691" sldId="734"/>
        </pc:sldMkLst>
        <pc:spChg chg="mod">
          <ac:chgData name="Ajay Tandon" userId="a480ed10-ee13-477c-b6ae-5e072d0fb18d" providerId="ADAL" clId="{E687CCC6-8B6B-4A93-AB36-E429BE431C66}" dt="2019-05-03T13:39:59.487" v="225" actId="404"/>
          <ac:spMkLst>
            <pc:docMk/>
            <pc:sldMk cId="1456427691" sldId="734"/>
            <ac:spMk id="2" creationId="{00000000-0000-0000-0000-000000000000}"/>
          </ac:spMkLst>
        </pc:spChg>
        <pc:spChg chg="add del">
          <ac:chgData name="Ajay Tandon" userId="a480ed10-ee13-477c-b6ae-5e072d0fb18d" providerId="ADAL" clId="{E687CCC6-8B6B-4A93-AB36-E429BE431C66}" dt="2019-05-03T13:39:06.954" v="152"/>
          <ac:spMkLst>
            <pc:docMk/>
            <pc:sldMk cId="1456427691" sldId="734"/>
            <ac:spMk id="3" creationId="{45782BFB-FA43-484D-A9A0-5263F95D938A}"/>
          </ac:spMkLst>
        </pc:spChg>
        <pc:spChg chg="add mod">
          <ac:chgData name="Ajay Tandon" userId="a480ed10-ee13-477c-b6ae-5e072d0fb18d" providerId="ADAL" clId="{E687CCC6-8B6B-4A93-AB36-E429BE431C66}" dt="2019-05-03T13:50:27.027" v="1108" actId="207"/>
          <ac:spMkLst>
            <pc:docMk/>
            <pc:sldMk cId="1456427691" sldId="734"/>
            <ac:spMk id="5" creationId="{A0177AF2-20C3-4C9C-AE6F-2ACBCDE87ACA}"/>
          </ac:spMkLst>
        </pc:spChg>
        <pc:spChg chg="mod">
          <ac:chgData name="Ajay Tandon" userId="a480ed10-ee13-477c-b6ae-5e072d0fb18d" providerId="ADAL" clId="{E687CCC6-8B6B-4A93-AB36-E429BE431C66}" dt="2019-05-03T13:50:32.997" v="1109" actId="14100"/>
          <ac:spMkLst>
            <pc:docMk/>
            <pc:sldMk cId="1456427691" sldId="734"/>
            <ac:spMk id="41" creationId="{7BC3D4C5-F7DD-4E42-B901-B71643475BFC}"/>
          </ac:spMkLst>
        </pc:spChg>
        <pc:spChg chg="mod">
          <ac:chgData name="Ajay Tandon" userId="a480ed10-ee13-477c-b6ae-5e072d0fb18d" providerId="ADAL" clId="{E687CCC6-8B6B-4A93-AB36-E429BE431C66}" dt="2019-05-03T13:50:48.815" v="1111" actId="6549"/>
          <ac:spMkLst>
            <pc:docMk/>
            <pc:sldMk cId="1456427691" sldId="734"/>
            <ac:spMk id="43" creationId="{E567992B-DF79-4102-9C9D-D683424234EE}"/>
          </ac:spMkLst>
        </pc:spChg>
        <pc:picChg chg="add mod">
          <ac:chgData name="Ajay Tandon" userId="a480ed10-ee13-477c-b6ae-5e072d0fb18d" providerId="ADAL" clId="{E687CCC6-8B6B-4A93-AB36-E429BE431C66}" dt="2019-05-03T13:39:18.451" v="157" actId="1076"/>
          <ac:picMkLst>
            <pc:docMk/>
            <pc:sldMk cId="1456427691" sldId="734"/>
            <ac:picMk id="4" creationId="{FC12C26E-0576-4578-A8ED-89A83E13614B}"/>
          </ac:picMkLst>
        </pc:picChg>
        <pc:picChg chg="del">
          <ac:chgData name="Ajay Tandon" userId="a480ed10-ee13-477c-b6ae-5e072d0fb18d" providerId="ADAL" clId="{E687CCC6-8B6B-4A93-AB36-E429BE431C66}" dt="2019-05-03T13:39:00.239" v="150" actId="478"/>
          <ac:picMkLst>
            <pc:docMk/>
            <pc:sldMk cId="1456427691" sldId="734"/>
            <ac:picMk id="26" creationId="{AAFFEA44-7CCF-497B-B6CF-95063E4F6868}"/>
          </ac:picMkLst>
        </pc:picChg>
      </pc:sldChg>
      <pc:sldChg chg="del">
        <pc:chgData name="Ajay Tandon" userId="a480ed10-ee13-477c-b6ae-5e072d0fb18d" providerId="ADAL" clId="{E687CCC6-8B6B-4A93-AB36-E429BE431C66}" dt="2019-05-11T12:46:16.155" v="1477" actId="2696"/>
        <pc:sldMkLst>
          <pc:docMk/>
          <pc:sldMk cId="567409927" sldId="737"/>
        </pc:sldMkLst>
      </pc:sldChg>
      <pc:sldChg chg="modSp">
        <pc:chgData name="Ajay Tandon" userId="a480ed10-ee13-477c-b6ae-5e072d0fb18d" providerId="ADAL" clId="{E687CCC6-8B6B-4A93-AB36-E429BE431C66}" dt="2019-05-11T12:59:04.180" v="1609" actId="6549"/>
        <pc:sldMkLst>
          <pc:docMk/>
          <pc:sldMk cId="2845707518" sldId="738"/>
        </pc:sldMkLst>
        <pc:spChg chg="mod">
          <ac:chgData name="Ajay Tandon" userId="a480ed10-ee13-477c-b6ae-5e072d0fb18d" providerId="ADAL" clId="{E687CCC6-8B6B-4A93-AB36-E429BE431C66}" dt="2019-05-11T12:59:04.180" v="1609" actId="6549"/>
          <ac:spMkLst>
            <pc:docMk/>
            <pc:sldMk cId="2845707518" sldId="738"/>
            <ac:spMk id="9" creationId="{765349AC-AB6F-4FBE-B9C1-F69A66787A63}"/>
          </ac:spMkLst>
        </pc:spChg>
      </pc:sldChg>
      <pc:sldChg chg="addSp delSp modSp">
        <pc:chgData name="Ajay Tandon" userId="a480ed10-ee13-477c-b6ae-5e072d0fb18d" providerId="ADAL" clId="{E687CCC6-8B6B-4A93-AB36-E429BE431C66}" dt="2019-05-11T12:57:12.922" v="1604" actId="11529"/>
        <pc:sldMkLst>
          <pc:docMk/>
          <pc:sldMk cId="1655632647" sldId="739"/>
        </pc:sldMkLst>
        <pc:spChg chg="add mod">
          <ac:chgData name="Ajay Tandon" userId="a480ed10-ee13-477c-b6ae-5e072d0fb18d" providerId="ADAL" clId="{E687CCC6-8B6B-4A93-AB36-E429BE431C66}" dt="2019-05-11T12:53:55.970" v="1524" actId="1076"/>
          <ac:spMkLst>
            <pc:docMk/>
            <pc:sldMk cId="1655632647" sldId="739"/>
            <ac:spMk id="3" creationId="{3DAA6010-4793-4011-8CEF-0D461373E4CB}"/>
          </ac:spMkLst>
        </pc:spChg>
        <pc:spChg chg="add mod">
          <ac:chgData name="Ajay Tandon" userId="a480ed10-ee13-477c-b6ae-5e072d0fb18d" providerId="ADAL" clId="{E687CCC6-8B6B-4A93-AB36-E429BE431C66}" dt="2019-05-11T12:56:23.465" v="1594" actId="1076"/>
          <ac:spMkLst>
            <pc:docMk/>
            <pc:sldMk cId="1655632647" sldId="739"/>
            <ac:spMk id="18" creationId="{12783E8C-7060-453E-B0C6-EA3EB73F650C}"/>
          </ac:spMkLst>
        </pc:spChg>
        <pc:spChg chg="add mod">
          <ac:chgData name="Ajay Tandon" userId="a480ed10-ee13-477c-b6ae-5e072d0fb18d" providerId="ADAL" clId="{E687CCC6-8B6B-4A93-AB36-E429BE431C66}" dt="2019-05-11T12:55:58.509" v="1589" actId="1076"/>
          <ac:spMkLst>
            <pc:docMk/>
            <pc:sldMk cId="1655632647" sldId="739"/>
            <ac:spMk id="19" creationId="{C5D40130-2600-4080-8F30-4F7376328447}"/>
          </ac:spMkLst>
        </pc:spChg>
        <pc:spChg chg="add mod">
          <ac:chgData name="Ajay Tandon" userId="a480ed10-ee13-477c-b6ae-5e072d0fb18d" providerId="ADAL" clId="{E687CCC6-8B6B-4A93-AB36-E429BE431C66}" dt="2019-05-11T12:56:41.180" v="1599" actId="14100"/>
          <ac:spMkLst>
            <pc:docMk/>
            <pc:sldMk cId="1655632647" sldId="739"/>
            <ac:spMk id="21" creationId="{5255FC68-87FC-48C7-B3B3-5E48B99C250F}"/>
          </ac:spMkLst>
        </pc:spChg>
        <pc:cxnChg chg="add mod">
          <ac:chgData name="Ajay Tandon" userId="a480ed10-ee13-477c-b6ae-5e072d0fb18d" providerId="ADAL" clId="{E687CCC6-8B6B-4A93-AB36-E429BE431C66}" dt="2019-05-11T12:54:03.280" v="1525" actId="11529"/>
          <ac:cxnSpMkLst>
            <pc:docMk/>
            <pc:sldMk cId="1655632647" sldId="739"/>
            <ac:cxnSpMk id="6" creationId="{686E8EC0-4269-4061-9FE9-C481E4D2DAEA}"/>
          </ac:cxnSpMkLst>
        </pc:cxnChg>
        <pc:cxnChg chg="add mod">
          <ac:chgData name="Ajay Tandon" userId="a480ed10-ee13-477c-b6ae-5e072d0fb18d" providerId="ADAL" clId="{E687CCC6-8B6B-4A93-AB36-E429BE431C66}" dt="2019-05-11T12:56:51.771" v="1601" actId="1036"/>
          <ac:cxnSpMkLst>
            <pc:docMk/>
            <pc:sldMk cId="1655632647" sldId="739"/>
            <ac:cxnSpMk id="11" creationId="{2035DF97-44C0-4E1F-B2C2-B671D7E419B8}"/>
          </ac:cxnSpMkLst>
        </pc:cxnChg>
        <pc:cxnChg chg="add del mod">
          <ac:chgData name="Ajay Tandon" userId="a480ed10-ee13-477c-b6ae-5e072d0fb18d" providerId="ADAL" clId="{E687CCC6-8B6B-4A93-AB36-E429BE431C66}" dt="2019-05-11T12:56:00.711" v="1590" actId="478"/>
          <ac:cxnSpMkLst>
            <pc:docMk/>
            <pc:sldMk cId="1655632647" sldId="739"/>
            <ac:cxnSpMk id="13" creationId="{D6C15C22-48E0-4DB5-9CE6-64CE7E3DDE81}"/>
          </ac:cxnSpMkLst>
        </pc:cxnChg>
        <pc:cxnChg chg="add mod">
          <ac:chgData name="Ajay Tandon" userId="a480ed10-ee13-477c-b6ae-5e072d0fb18d" providerId="ADAL" clId="{E687CCC6-8B6B-4A93-AB36-E429BE431C66}" dt="2019-05-11T12:56:18.825" v="1593" actId="14100"/>
          <ac:cxnSpMkLst>
            <pc:docMk/>
            <pc:sldMk cId="1655632647" sldId="739"/>
            <ac:cxnSpMk id="22" creationId="{47E17E8E-0BDF-4A5D-B6EE-3E3E5B6C7BDF}"/>
          </ac:cxnSpMkLst>
        </pc:cxnChg>
        <pc:cxnChg chg="add del mod">
          <ac:chgData name="Ajay Tandon" userId="a480ed10-ee13-477c-b6ae-5e072d0fb18d" providerId="ADAL" clId="{E687CCC6-8B6B-4A93-AB36-E429BE431C66}" dt="2019-05-11T12:57:03.549" v="1603" actId="478"/>
          <ac:cxnSpMkLst>
            <pc:docMk/>
            <pc:sldMk cId="1655632647" sldId="739"/>
            <ac:cxnSpMk id="27" creationId="{2A11EF34-8FE4-4E50-939D-A72E023533E4}"/>
          </ac:cxnSpMkLst>
        </pc:cxnChg>
        <pc:cxnChg chg="add mod">
          <ac:chgData name="Ajay Tandon" userId="a480ed10-ee13-477c-b6ae-5e072d0fb18d" providerId="ADAL" clId="{E687CCC6-8B6B-4A93-AB36-E429BE431C66}" dt="2019-05-11T12:57:12.922" v="1604" actId="11529"/>
          <ac:cxnSpMkLst>
            <pc:docMk/>
            <pc:sldMk cId="1655632647" sldId="739"/>
            <ac:cxnSpMk id="29" creationId="{2070C6AF-9E08-41D2-96CB-C86583EE3BEC}"/>
          </ac:cxnSpMkLst>
        </pc:cxnChg>
      </pc:sldChg>
      <pc:sldChg chg="modSp">
        <pc:chgData name="Ajay Tandon" userId="a480ed10-ee13-477c-b6ae-5e072d0fb18d" providerId="ADAL" clId="{E687CCC6-8B6B-4A93-AB36-E429BE431C66}" dt="2019-05-11T12:58:04.873" v="1607" actId="404"/>
        <pc:sldMkLst>
          <pc:docMk/>
          <pc:sldMk cId="1257328321" sldId="741"/>
        </pc:sldMkLst>
        <pc:spChg chg="mod">
          <ac:chgData name="Ajay Tandon" userId="a480ed10-ee13-477c-b6ae-5e072d0fb18d" providerId="ADAL" clId="{E687CCC6-8B6B-4A93-AB36-E429BE431C66}" dt="2019-05-11T12:58:04.873" v="1607" actId="404"/>
          <ac:spMkLst>
            <pc:docMk/>
            <pc:sldMk cId="1257328321" sldId="741"/>
            <ac:spMk id="12" creationId="{765349AC-AB6F-4FBE-B9C1-F69A66787A63}"/>
          </ac:spMkLst>
        </pc:spChg>
        <pc:spChg chg="mod">
          <ac:chgData name="Ajay Tandon" userId="a480ed10-ee13-477c-b6ae-5e072d0fb18d" providerId="ADAL" clId="{E687CCC6-8B6B-4A93-AB36-E429BE431C66}" dt="2019-05-11T12:57:56.006" v="1606" actId="404"/>
          <ac:spMkLst>
            <pc:docMk/>
            <pc:sldMk cId="1257328321" sldId="741"/>
            <ac:spMk id="13" creationId="{B984A89C-4FE9-4D67-97D8-8E8EDE3D51E5}"/>
          </ac:spMkLst>
        </pc:spChg>
      </pc:sldChg>
      <pc:sldMasterChg chg="delSldLayout">
        <pc:chgData name="Ajay Tandon" userId="a480ed10-ee13-477c-b6ae-5e072d0fb18d" providerId="ADAL" clId="{E687CCC6-8B6B-4A93-AB36-E429BE431C66}" dt="2019-05-03T13:53:30.966" v="1261" actId="2696"/>
        <pc:sldMasterMkLst>
          <pc:docMk/>
          <pc:sldMasterMk cId="0" sldId="2147485265"/>
        </pc:sldMasterMkLst>
      </pc:sldMasterChg>
    </pc:docChg>
  </pc:docChgLst>
  <pc:docChgLst>
    <pc:chgData name="Ajay Tandon" userId="a480ed10-ee13-477c-b6ae-5e072d0fb18d" providerId="ADAL" clId="{79951F57-AE06-40FB-B4A5-762EDFAE892D}"/>
    <pc:docChg chg="undo custSel addSld delSld modSld sldOrd">
      <pc:chgData name="Ajay Tandon" userId="a480ed10-ee13-477c-b6ae-5e072d0fb18d" providerId="ADAL" clId="{79951F57-AE06-40FB-B4A5-762EDFAE892D}" dt="2019-04-24T05:17:03.290" v="811" actId="207"/>
      <pc:docMkLst>
        <pc:docMk/>
      </pc:docMkLst>
      <pc:sldChg chg="modSp">
        <pc:chgData name="Ajay Tandon" userId="a480ed10-ee13-477c-b6ae-5e072d0fb18d" providerId="ADAL" clId="{79951F57-AE06-40FB-B4A5-762EDFAE892D}" dt="2019-04-24T03:41:01.158" v="123" actId="207"/>
        <pc:sldMkLst>
          <pc:docMk/>
          <pc:sldMk cId="2141790954" sldId="408"/>
        </pc:sldMkLst>
        <pc:spChg chg="mod">
          <ac:chgData name="Ajay Tandon" userId="a480ed10-ee13-477c-b6ae-5e072d0fb18d" providerId="ADAL" clId="{79951F57-AE06-40FB-B4A5-762EDFAE892D}" dt="2019-04-24T03:41:01.158" v="123" actId="207"/>
          <ac:spMkLst>
            <pc:docMk/>
            <pc:sldMk cId="2141790954" sldId="408"/>
            <ac:spMk id="2" creationId="{00000000-0000-0000-0000-000000000000}"/>
          </ac:spMkLst>
        </pc:spChg>
      </pc:sldChg>
      <pc:sldChg chg="modSp">
        <pc:chgData name="Ajay Tandon" userId="a480ed10-ee13-477c-b6ae-5e072d0fb18d" providerId="ADAL" clId="{79951F57-AE06-40FB-B4A5-762EDFAE892D}" dt="2019-04-24T03:40:45.400" v="121" actId="207"/>
        <pc:sldMkLst>
          <pc:docMk/>
          <pc:sldMk cId="929447405" sldId="409"/>
        </pc:sldMkLst>
        <pc:spChg chg="mod">
          <ac:chgData name="Ajay Tandon" userId="a480ed10-ee13-477c-b6ae-5e072d0fb18d" providerId="ADAL" clId="{79951F57-AE06-40FB-B4A5-762EDFAE892D}" dt="2019-04-24T03:40:45.400" v="121" actId="207"/>
          <ac:spMkLst>
            <pc:docMk/>
            <pc:sldMk cId="929447405" sldId="409"/>
            <ac:spMk id="2" creationId="{00000000-0000-0000-0000-000000000000}"/>
          </ac:spMkLst>
        </pc:spChg>
      </pc:sldChg>
      <pc:sldChg chg="modSp">
        <pc:chgData name="Ajay Tandon" userId="a480ed10-ee13-477c-b6ae-5e072d0fb18d" providerId="ADAL" clId="{79951F57-AE06-40FB-B4A5-762EDFAE892D}" dt="2019-04-24T03:41:07.205" v="124" actId="207"/>
        <pc:sldMkLst>
          <pc:docMk/>
          <pc:sldMk cId="504466993" sldId="410"/>
        </pc:sldMkLst>
        <pc:spChg chg="mod">
          <ac:chgData name="Ajay Tandon" userId="a480ed10-ee13-477c-b6ae-5e072d0fb18d" providerId="ADAL" clId="{79951F57-AE06-40FB-B4A5-762EDFAE892D}" dt="2019-04-24T03:41:07.205" v="124" actId="207"/>
          <ac:spMkLst>
            <pc:docMk/>
            <pc:sldMk cId="504466993" sldId="410"/>
            <ac:spMk id="2" creationId="{00000000-0000-0000-0000-000000000000}"/>
          </ac:spMkLst>
        </pc:spChg>
      </pc:sldChg>
      <pc:sldChg chg="modSp">
        <pc:chgData name="Ajay Tandon" userId="a480ed10-ee13-477c-b6ae-5e072d0fb18d" providerId="ADAL" clId="{79951F57-AE06-40FB-B4A5-762EDFAE892D}" dt="2019-04-24T03:41:12.988" v="125" actId="207"/>
        <pc:sldMkLst>
          <pc:docMk/>
          <pc:sldMk cId="1067004361" sldId="411"/>
        </pc:sldMkLst>
        <pc:spChg chg="mod">
          <ac:chgData name="Ajay Tandon" userId="a480ed10-ee13-477c-b6ae-5e072d0fb18d" providerId="ADAL" clId="{79951F57-AE06-40FB-B4A5-762EDFAE892D}" dt="2019-04-24T03:41:12.988" v="125" actId="207"/>
          <ac:spMkLst>
            <pc:docMk/>
            <pc:sldMk cId="1067004361" sldId="411"/>
            <ac:spMk id="2" creationId="{00000000-0000-0000-0000-000000000000}"/>
          </ac:spMkLst>
        </pc:spChg>
      </pc:sldChg>
      <pc:sldChg chg="modSp">
        <pc:chgData name="Ajay Tandon" userId="a480ed10-ee13-477c-b6ae-5e072d0fb18d" providerId="ADAL" clId="{79951F57-AE06-40FB-B4A5-762EDFAE892D}" dt="2019-04-24T03:41:18.847" v="126" actId="207"/>
        <pc:sldMkLst>
          <pc:docMk/>
          <pc:sldMk cId="2336369279" sldId="412"/>
        </pc:sldMkLst>
        <pc:spChg chg="mod">
          <ac:chgData name="Ajay Tandon" userId="a480ed10-ee13-477c-b6ae-5e072d0fb18d" providerId="ADAL" clId="{79951F57-AE06-40FB-B4A5-762EDFAE892D}" dt="2019-04-24T03:41:18.847" v="126" actId="207"/>
          <ac:spMkLst>
            <pc:docMk/>
            <pc:sldMk cId="2336369279" sldId="412"/>
            <ac:spMk id="2" creationId="{00000000-0000-0000-0000-000000000000}"/>
          </ac:spMkLst>
        </pc:spChg>
      </pc:sldChg>
      <pc:sldChg chg="modSp">
        <pc:chgData name="Ajay Tandon" userId="a480ed10-ee13-477c-b6ae-5e072d0fb18d" providerId="ADAL" clId="{79951F57-AE06-40FB-B4A5-762EDFAE892D}" dt="2019-04-24T03:41:25.469" v="127" actId="207"/>
        <pc:sldMkLst>
          <pc:docMk/>
          <pc:sldMk cId="3594702919" sldId="415"/>
        </pc:sldMkLst>
        <pc:spChg chg="mod">
          <ac:chgData name="Ajay Tandon" userId="a480ed10-ee13-477c-b6ae-5e072d0fb18d" providerId="ADAL" clId="{79951F57-AE06-40FB-B4A5-762EDFAE892D}" dt="2019-04-24T03:41:25.469" v="127" actId="207"/>
          <ac:spMkLst>
            <pc:docMk/>
            <pc:sldMk cId="3594702919" sldId="415"/>
            <ac:spMk id="2" creationId="{00000000-0000-0000-0000-000000000000}"/>
          </ac:spMkLst>
        </pc:spChg>
      </pc:sldChg>
      <pc:sldChg chg="modSp">
        <pc:chgData name="Ajay Tandon" userId="a480ed10-ee13-477c-b6ae-5e072d0fb18d" providerId="ADAL" clId="{79951F57-AE06-40FB-B4A5-762EDFAE892D}" dt="2019-04-24T03:53:34.363" v="157" actId="1076"/>
        <pc:sldMkLst>
          <pc:docMk/>
          <pc:sldMk cId="2623623050" sldId="416"/>
        </pc:sldMkLst>
        <pc:spChg chg="mod">
          <ac:chgData name="Ajay Tandon" userId="a480ed10-ee13-477c-b6ae-5e072d0fb18d" providerId="ADAL" clId="{79951F57-AE06-40FB-B4A5-762EDFAE892D}" dt="2019-04-24T03:41:31.549" v="128" actId="207"/>
          <ac:spMkLst>
            <pc:docMk/>
            <pc:sldMk cId="2623623050" sldId="416"/>
            <ac:spMk id="2" creationId="{00000000-0000-0000-0000-000000000000}"/>
          </ac:spMkLst>
        </pc:spChg>
        <pc:spChg chg="mod">
          <ac:chgData name="Ajay Tandon" userId="a480ed10-ee13-477c-b6ae-5e072d0fb18d" providerId="ADAL" clId="{79951F57-AE06-40FB-B4A5-762EDFAE892D}" dt="2019-04-24T03:53:34.363" v="157" actId="1076"/>
          <ac:spMkLst>
            <pc:docMk/>
            <pc:sldMk cId="2623623050" sldId="416"/>
            <ac:spMk id="30" creationId="{E60C96F5-3D94-4405-A7F4-19117ADF004B}"/>
          </ac:spMkLst>
        </pc:spChg>
      </pc:sldChg>
      <pc:sldChg chg="addSp delSp modSp">
        <pc:chgData name="Ajay Tandon" userId="a480ed10-ee13-477c-b6ae-5e072d0fb18d" providerId="ADAL" clId="{79951F57-AE06-40FB-B4A5-762EDFAE892D}" dt="2019-04-24T04:11:59.254" v="261" actId="207"/>
        <pc:sldMkLst>
          <pc:docMk/>
          <pc:sldMk cId="2989878871" sldId="418"/>
        </pc:sldMkLst>
        <pc:spChg chg="mod">
          <ac:chgData name="Ajay Tandon" userId="a480ed10-ee13-477c-b6ae-5e072d0fb18d" providerId="ADAL" clId="{79951F57-AE06-40FB-B4A5-762EDFAE892D}" dt="2019-04-24T04:11:59.254" v="261" actId="207"/>
          <ac:spMkLst>
            <pc:docMk/>
            <pc:sldMk cId="2989878871" sldId="418"/>
            <ac:spMk id="2" creationId="{00000000-0000-0000-0000-000000000000}"/>
          </ac:spMkLst>
        </pc:spChg>
        <pc:spChg chg="mod">
          <ac:chgData name="Ajay Tandon" userId="a480ed10-ee13-477c-b6ae-5e072d0fb18d" providerId="ADAL" clId="{79951F57-AE06-40FB-B4A5-762EDFAE892D}" dt="2019-04-24T04:10:01.415" v="238" actId="1076"/>
          <ac:spMkLst>
            <pc:docMk/>
            <pc:sldMk cId="2989878871" sldId="418"/>
            <ac:spMk id="6" creationId="{2D4F7B5B-B99E-47E0-A912-724B97A7569B}"/>
          </ac:spMkLst>
        </pc:spChg>
        <pc:spChg chg="ord">
          <ac:chgData name="Ajay Tandon" userId="a480ed10-ee13-477c-b6ae-5e072d0fb18d" providerId="ADAL" clId="{79951F57-AE06-40FB-B4A5-762EDFAE892D}" dt="2019-04-24T04:10:05.901" v="239" actId="167"/>
          <ac:spMkLst>
            <pc:docMk/>
            <pc:sldMk cId="2989878871" sldId="418"/>
            <ac:spMk id="7" creationId="{9D740594-AE99-44D6-A7A3-08A64FA0F7AA}"/>
          </ac:spMkLst>
        </pc:spChg>
        <pc:picChg chg="add mod ord">
          <ac:chgData name="Ajay Tandon" userId="a480ed10-ee13-477c-b6ae-5e072d0fb18d" providerId="ADAL" clId="{79951F57-AE06-40FB-B4A5-762EDFAE892D}" dt="2019-04-24T04:09:43.331" v="233" actId="692"/>
          <ac:picMkLst>
            <pc:docMk/>
            <pc:sldMk cId="2989878871" sldId="418"/>
            <ac:picMk id="4" creationId="{CF68A7B9-F0D3-4BBD-BB9F-0B130F66BE99}"/>
          </ac:picMkLst>
        </pc:picChg>
        <pc:picChg chg="del">
          <ac:chgData name="Ajay Tandon" userId="a480ed10-ee13-477c-b6ae-5e072d0fb18d" providerId="ADAL" clId="{79951F57-AE06-40FB-B4A5-762EDFAE892D}" dt="2019-04-24T04:09:01.525" v="163" actId="478"/>
          <ac:picMkLst>
            <pc:docMk/>
            <pc:sldMk cId="2989878871" sldId="418"/>
            <ac:picMk id="9" creationId="{8926A57B-5934-4378-A8F0-78EB0FB9466F}"/>
          </ac:picMkLst>
        </pc:picChg>
      </pc:sldChg>
      <pc:sldChg chg="modSp">
        <pc:chgData name="Ajay Tandon" userId="a480ed10-ee13-477c-b6ae-5e072d0fb18d" providerId="ADAL" clId="{79951F57-AE06-40FB-B4A5-762EDFAE892D}" dt="2019-04-24T03:25:14.533" v="43" actId="207"/>
        <pc:sldMkLst>
          <pc:docMk/>
          <pc:sldMk cId="333367029" sldId="430"/>
        </pc:sldMkLst>
        <pc:spChg chg="mod">
          <ac:chgData name="Ajay Tandon" userId="a480ed10-ee13-477c-b6ae-5e072d0fb18d" providerId="ADAL" clId="{79951F57-AE06-40FB-B4A5-762EDFAE892D}" dt="2019-04-24T03:25:14.533" v="43" actId="207"/>
          <ac:spMkLst>
            <pc:docMk/>
            <pc:sldMk cId="333367029" sldId="430"/>
            <ac:spMk id="2" creationId="{00000000-0000-0000-0000-000000000000}"/>
          </ac:spMkLst>
        </pc:spChg>
      </pc:sldChg>
      <pc:sldChg chg="addSp delSp modSp">
        <pc:chgData name="Ajay Tandon" userId="a480ed10-ee13-477c-b6ae-5e072d0fb18d" providerId="ADAL" clId="{79951F57-AE06-40FB-B4A5-762EDFAE892D}" dt="2019-04-24T04:50:11.980" v="443" actId="1038"/>
        <pc:sldMkLst>
          <pc:docMk/>
          <pc:sldMk cId="1297332588" sldId="440"/>
        </pc:sldMkLst>
        <pc:spChg chg="mod">
          <ac:chgData name="Ajay Tandon" userId="a480ed10-ee13-477c-b6ae-5e072d0fb18d" providerId="ADAL" clId="{79951F57-AE06-40FB-B4A5-762EDFAE892D}" dt="2019-04-24T04:44:18.931" v="313" actId="207"/>
          <ac:spMkLst>
            <pc:docMk/>
            <pc:sldMk cId="1297332588" sldId="440"/>
            <ac:spMk id="2" creationId="{00000000-0000-0000-0000-000000000000}"/>
          </ac:spMkLst>
        </pc:spChg>
        <pc:spChg chg="mod">
          <ac:chgData name="Ajay Tandon" userId="a480ed10-ee13-477c-b6ae-5e072d0fb18d" providerId="ADAL" clId="{79951F57-AE06-40FB-B4A5-762EDFAE892D}" dt="2019-04-24T04:50:05.735" v="441" actId="1076"/>
          <ac:spMkLst>
            <pc:docMk/>
            <pc:sldMk cId="1297332588" sldId="440"/>
            <ac:spMk id="9" creationId="{C183E4E6-BCA7-4218-A874-303C90D49CAC}"/>
          </ac:spMkLst>
        </pc:spChg>
        <pc:spChg chg="mod">
          <ac:chgData name="Ajay Tandon" userId="a480ed10-ee13-477c-b6ae-5e072d0fb18d" providerId="ADAL" clId="{79951F57-AE06-40FB-B4A5-762EDFAE892D}" dt="2019-04-24T04:50:01.234" v="440" actId="1076"/>
          <ac:spMkLst>
            <pc:docMk/>
            <pc:sldMk cId="1297332588" sldId="440"/>
            <ac:spMk id="12" creationId="{7D652473-38C4-4A0C-A3A6-6DACBD4BD2E9}"/>
          </ac:spMkLst>
        </pc:spChg>
        <pc:picChg chg="del">
          <ac:chgData name="Ajay Tandon" userId="a480ed10-ee13-477c-b6ae-5e072d0fb18d" providerId="ADAL" clId="{79951F57-AE06-40FB-B4A5-762EDFAE892D}" dt="2019-04-24T04:46:48.887" v="348" actId="478"/>
          <ac:picMkLst>
            <pc:docMk/>
            <pc:sldMk cId="1297332588" sldId="440"/>
            <ac:picMk id="4" creationId="{D1A527FA-3950-4B95-A107-81C373D1F0FB}"/>
          </ac:picMkLst>
        </pc:picChg>
        <pc:picChg chg="add mod ord">
          <ac:chgData name="Ajay Tandon" userId="a480ed10-ee13-477c-b6ae-5e072d0fb18d" providerId="ADAL" clId="{79951F57-AE06-40FB-B4A5-762EDFAE892D}" dt="2019-04-24T04:49:48.854" v="438" actId="1076"/>
          <ac:picMkLst>
            <pc:docMk/>
            <pc:sldMk cId="1297332588" sldId="440"/>
            <ac:picMk id="5" creationId="{2500F118-B54C-487B-ACEE-1105CE0AF8BB}"/>
          </ac:picMkLst>
        </pc:picChg>
        <pc:picChg chg="del">
          <ac:chgData name="Ajay Tandon" userId="a480ed10-ee13-477c-b6ae-5e072d0fb18d" providerId="ADAL" clId="{79951F57-AE06-40FB-B4A5-762EDFAE892D}" dt="2019-04-24T04:46:50.586" v="349" actId="478"/>
          <ac:picMkLst>
            <pc:docMk/>
            <pc:sldMk cId="1297332588" sldId="440"/>
            <ac:picMk id="8" creationId="{430CD6B9-495B-4379-8FB7-405C7DC50D0D}"/>
          </ac:picMkLst>
        </pc:picChg>
        <pc:picChg chg="add del mod ord">
          <ac:chgData name="Ajay Tandon" userId="a480ed10-ee13-477c-b6ae-5e072d0fb18d" providerId="ADAL" clId="{79951F57-AE06-40FB-B4A5-762EDFAE892D}" dt="2019-04-24T04:49:06.339" v="394" actId="478"/>
          <ac:picMkLst>
            <pc:docMk/>
            <pc:sldMk cId="1297332588" sldId="440"/>
            <ac:picMk id="11" creationId="{66C81A2B-E3B1-4BA7-8C33-1B77A27FB272}"/>
          </ac:picMkLst>
        </pc:picChg>
        <pc:picChg chg="add mod ord">
          <ac:chgData name="Ajay Tandon" userId="a480ed10-ee13-477c-b6ae-5e072d0fb18d" providerId="ADAL" clId="{79951F57-AE06-40FB-B4A5-762EDFAE892D}" dt="2019-04-24T04:50:11.980" v="443" actId="1038"/>
          <ac:picMkLst>
            <pc:docMk/>
            <pc:sldMk cId="1297332588" sldId="440"/>
            <ac:picMk id="14" creationId="{1E7F1915-A2D8-4111-8BD3-1251FB9EF645}"/>
          </ac:picMkLst>
        </pc:picChg>
      </pc:sldChg>
      <pc:sldChg chg="modSp">
        <pc:chgData name="Ajay Tandon" userId="a480ed10-ee13-477c-b6ae-5e072d0fb18d" providerId="ADAL" clId="{79951F57-AE06-40FB-B4A5-762EDFAE892D}" dt="2019-04-24T04:57:12.233" v="472" actId="207"/>
        <pc:sldMkLst>
          <pc:docMk/>
          <pc:sldMk cId="1318082940" sldId="441"/>
        </pc:sldMkLst>
        <pc:spChg chg="mod">
          <ac:chgData name="Ajay Tandon" userId="a480ed10-ee13-477c-b6ae-5e072d0fb18d" providerId="ADAL" clId="{79951F57-AE06-40FB-B4A5-762EDFAE892D}" dt="2019-04-24T04:57:12.233" v="472" actId="207"/>
          <ac:spMkLst>
            <pc:docMk/>
            <pc:sldMk cId="1318082940" sldId="441"/>
            <ac:spMk id="2" creationId="{00000000-0000-0000-0000-000000000000}"/>
          </ac:spMkLst>
        </pc:spChg>
      </pc:sldChg>
      <pc:sldChg chg="modSp">
        <pc:chgData name="Ajay Tandon" userId="a480ed10-ee13-477c-b6ae-5e072d0fb18d" providerId="ADAL" clId="{79951F57-AE06-40FB-B4A5-762EDFAE892D}" dt="2019-04-24T04:58:21.044" v="480" actId="207"/>
        <pc:sldMkLst>
          <pc:docMk/>
          <pc:sldMk cId="632853689" sldId="445"/>
        </pc:sldMkLst>
        <pc:spChg chg="mod">
          <ac:chgData name="Ajay Tandon" userId="a480ed10-ee13-477c-b6ae-5e072d0fb18d" providerId="ADAL" clId="{79951F57-AE06-40FB-B4A5-762EDFAE892D}" dt="2019-04-24T04:58:21.044" v="480" actId="207"/>
          <ac:spMkLst>
            <pc:docMk/>
            <pc:sldMk cId="632853689" sldId="445"/>
            <ac:spMk id="2" creationId="{00000000-0000-0000-0000-000000000000}"/>
          </ac:spMkLst>
        </pc:spChg>
      </pc:sldChg>
      <pc:sldChg chg="modSp">
        <pc:chgData name="Ajay Tandon" userId="a480ed10-ee13-477c-b6ae-5e072d0fb18d" providerId="ADAL" clId="{79951F57-AE06-40FB-B4A5-762EDFAE892D}" dt="2019-04-24T04:58:38.021" v="481" actId="207"/>
        <pc:sldMkLst>
          <pc:docMk/>
          <pc:sldMk cId="982966283" sldId="446"/>
        </pc:sldMkLst>
        <pc:spChg chg="mod">
          <ac:chgData name="Ajay Tandon" userId="a480ed10-ee13-477c-b6ae-5e072d0fb18d" providerId="ADAL" clId="{79951F57-AE06-40FB-B4A5-762EDFAE892D}" dt="2019-04-24T04:58:38.021" v="481" actId="207"/>
          <ac:spMkLst>
            <pc:docMk/>
            <pc:sldMk cId="982966283" sldId="446"/>
            <ac:spMk id="2" creationId="{00000000-0000-0000-0000-000000000000}"/>
          </ac:spMkLst>
        </pc:spChg>
      </pc:sldChg>
      <pc:sldChg chg="modSp">
        <pc:chgData name="Ajay Tandon" userId="a480ed10-ee13-477c-b6ae-5e072d0fb18d" providerId="ADAL" clId="{79951F57-AE06-40FB-B4A5-762EDFAE892D}" dt="2019-04-24T05:00:14.823" v="506" actId="207"/>
        <pc:sldMkLst>
          <pc:docMk/>
          <pc:sldMk cId="1832627175" sldId="448"/>
        </pc:sldMkLst>
        <pc:spChg chg="mod">
          <ac:chgData name="Ajay Tandon" userId="a480ed10-ee13-477c-b6ae-5e072d0fb18d" providerId="ADAL" clId="{79951F57-AE06-40FB-B4A5-762EDFAE892D}" dt="2019-04-24T05:00:14.823" v="506" actId="207"/>
          <ac:spMkLst>
            <pc:docMk/>
            <pc:sldMk cId="1832627175" sldId="448"/>
            <ac:spMk id="2" creationId="{00000000-0000-0000-0000-000000000000}"/>
          </ac:spMkLst>
        </pc:spChg>
      </pc:sldChg>
      <pc:sldChg chg="modSp">
        <pc:chgData name="Ajay Tandon" userId="a480ed10-ee13-477c-b6ae-5e072d0fb18d" providerId="ADAL" clId="{79951F57-AE06-40FB-B4A5-762EDFAE892D}" dt="2019-04-24T05:00:37.511" v="507" actId="207"/>
        <pc:sldMkLst>
          <pc:docMk/>
          <pc:sldMk cId="3631472730" sldId="449"/>
        </pc:sldMkLst>
        <pc:spChg chg="mod">
          <ac:chgData name="Ajay Tandon" userId="a480ed10-ee13-477c-b6ae-5e072d0fb18d" providerId="ADAL" clId="{79951F57-AE06-40FB-B4A5-762EDFAE892D}" dt="2019-04-24T05:00:37.511" v="507" actId="207"/>
          <ac:spMkLst>
            <pc:docMk/>
            <pc:sldMk cId="3631472730" sldId="449"/>
            <ac:spMk id="2" creationId="{00000000-0000-0000-0000-000000000000}"/>
          </ac:spMkLst>
        </pc:spChg>
      </pc:sldChg>
      <pc:sldChg chg="modSp">
        <pc:chgData name="Ajay Tandon" userId="a480ed10-ee13-477c-b6ae-5e072d0fb18d" providerId="ADAL" clId="{79951F57-AE06-40FB-B4A5-762EDFAE892D}" dt="2019-04-24T05:01:49.654" v="524" actId="207"/>
        <pc:sldMkLst>
          <pc:docMk/>
          <pc:sldMk cId="3481271431" sldId="450"/>
        </pc:sldMkLst>
        <pc:spChg chg="mod">
          <ac:chgData name="Ajay Tandon" userId="a480ed10-ee13-477c-b6ae-5e072d0fb18d" providerId="ADAL" clId="{79951F57-AE06-40FB-B4A5-762EDFAE892D}" dt="2019-04-24T05:01:49.654" v="524" actId="207"/>
          <ac:spMkLst>
            <pc:docMk/>
            <pc:sldMk cId="3481271431" sldId="450"/>
            <ac:spMk id="2" creationId="{00000000-0000-0000-0000-000000000000}"/>
          </ac:spMkLst>
        </pc:spChg>
      </pc:sldChg>
      <pc:sldChg chg="modSp">
        <pc:chgData name="Ajay Tandon" userId="a480ed10-ee13-477c-b6ae-5e072d0fb18d" providerId="ADAL" clId="{79951F57-AE06-40FB-B4A5-762EDFAE892D}" dt="2019-04-24T05:01:54.483" v="525" actId="207"/>
        <pc:sldMkLst>
          <pc:docMk/>
          <pc:sldMk cId="851104142" sldId="451"/>
        </pc:sldMkLst>
        <pc:spChg chg="mod">
          <ac:chgData name="Ajay Tandon" userId="a480ed10-ee13-477c-b6ae-5e072d0fb18d" providerId="ADAL" clId="{79951F57-AE06-40FB-B4A5-762EDFAE892D}" dt="2019-04-24T05:01:54.483" v="525" actId="207"/>
          <ac:spMkLst>
            <pc:docMk/>
            <pc:sldMk cId="851104142" sldId="451"/>
            <ac:spMk id="2" creationId="{00000000-0000-0000-0000-000000000000}"/>
          </ac:spMkLst>
        </pc:spChg>
      </pc:sldChg>
      <pc:sldChg chg="modSp">
        <pc:chgData name="Ajay Tandon" userId="a480ed10-ee13-477c-b6ae-5e072d0fb18d" providerId="ADAL" clId="{79951F57-AE06-40FB-B4A5-762EDFAE892D}" dt="2019-04-24T05:11:59.251" v="727" actId="207"/>
        <pc:sldMkLst>
          <pc:docMk/>
          <pc:sldMk cId="1539382504" sldId="452"/>
        </pc:sldMkLst>
        <pc:spChg chg="mod">
          <ac:chgData name="Ajay Tandon" userId="a480ed10-ee13-477c-b6ae-5e072d0fb18d" providerId="ADAL" clId="{79951F57-AE06-40FB-B4A5-762EDFAE892D}" dt="2019-04-24T05:11:59.251" v="727" actId="207"/>
          <ac:spMkLst>
            <pc:docMk/>
            <pc:sldMk cId="1539382504" sldId="452"/>
            <ac:spMk id="2" creationId="{00000000-0000-0000-0000-000000000000}"/>
          </ac:spMkLst>
        </pc:spChg>
      </pc:sldChg>
      <pc:sldChg chg="modSp">
        <pc:chgData name="Ajay Tandon" userId="a480ed10-ee13-477c-b6ae-5e072d0fb18d" providerId="ADAL" clId="{79951F57-AE06-40FB-B4A5-762EDFAE892D}" dt="2019-04-24T05:13:57.979" v="752" actId="207"/>
        <pc:sldMkLst>
          <pc:docMk/>
          <pc:sldMk cId="2035233538" sldId="454"/>
        </pc:sldMkLst>
        <pc:spChg chg="mod">
          <ac:chgData name="Ajay Tandon" userId="a480ed10-ee13-477c-b6ae-5e072d0fb18d" providerId="ADAL" clId="{79951F57-AE06-40FB-B4A5-762EDFAE892D}" dt="2019-04-24T05:13:57.979" v="752" actId="207"/>
          <ac:spMkLst>
            <pc:docMk/>
            <pc:sldMk cId="2035233538" sldId="454"/>
            <ac:spMk id="2" creationId="{00000000-0000-0000-0000-000000000000}"/>
          </ac:spMkLst>
        </pc:spChg>
      </pc:sldChg>
      <pc:sldChg chg="modSp">
        <pc:chgData name="Ajay Tandon" userId="a480ed10-ee13-477c-b6ae-5e072d0fb18d" providerId="ADAL" clId="{79951F57-AE06-40FB-B4A5-762EDFAE892D}" dt="2019-04-24T05:14:41.885" v="768" actId="207"/>
        <pc:sldMkLst>
          <pc:docMk/>
          <pc:sldMk cId="4279383404" sldId="456"/>
        </pc:sldMkLst>
        <pc:spChg chg="mod">
          <ac:chgData name="Ajay Tandon" userId="a480ed10-ee13-477c-b6ae-5e072d0fb18d" providerId="ADAL" clId="{79951F57-AE06-40FB-B4A5-762EDFAE892D}" dt="2019-04-24T05:14:41.885" v="768" actId="207"/>
          <ac:spMkLst>
            <pc:docMk/>
            <pc:sldMk cId="4279383404" sldId="456"/>
            <ac:spMk id="2" creationId="{00000000-0000-0000-0000-000000000000}"/>
          </ac:spMkLst>
        </pc:spChg>
      </pc:sldChg>
      <pc:sldChg chg="modSp">
        <pc:chgData name="Ajay Tandon" userId="a480ed10-ee13-477c-b6ae-5e072d0fb18d" providerId="ADAL" clId="{79951F57-AE06-40FB-B4A5-762EDFAE892D}" dt="2019-04-24T05:15:04.180" v="769" actId="207"/>
        <pc:sldMkLst>
          <pc:docMk/>
          <pc:sldMk cId="962346475" sldId="459"/>
        </pc:sldMkLst>
        <pc:spChg chg="mod">
          <ac:chgData name="Ajay Tandon" userId="a480ed10-ee13-477c-b6ae-5e072d0fb18d" providerId="ADAL" clId="{79951F57-AE06-40FB-B4A5-762EDFAE892D}" dt="2019-04-24T05:15:04.180" v="769" actId="207"/>
          <ac:spMkLst>
            <pc:docMk/>
            <pc:sldMk cId="962346475" sldId="459"/>
            <ac:spMk id="2" creationId="{00000000-0000-0000-0000-000000000000}"/>
          </ac:spMkLst>
        </pc:spChg>
      </pc:sldChg>
      <pc:sldChg chg="modSp">
        <pc:chgData name="Ajay Tandon" userId="a480ed10-ee13-477c-b6ae-5e072d0fb18d" providerId="ADAL" clId="{79951F57-AE06-40FB-B4A5-762EDFAE892D}" dt="2019-04-24T05:17:03.290" v="811" actId="207"/>
        <pc:sldMkLst>
          <pc:docMk/>
          <pc:sldMk cId="1764737964" sldId="460"/>
        </pc:sldMkLst>
        <pc:spChg chg="mod">
          <ac:chgData name="Ajay Tandon" userId="a480ed10-ee13-477c-b6ae-5e072d0fb18d" providerId="ADAL" clId="{79951F57-AE06-40FB-B4A5-762EDFAE892D}" dt="2019-04-24T05:17:03.290" v="811" actId="207"/>
          <ac:spMkLst>
            <pc:docMk/>
            <pc:sldMk cId="1764737964" sldId="460"/>
            <ac:spMk id="2" creationId="{00000000-0000-0000-0000-000000000000}"/>
          </ac:spMkLst>
        </pc:spChg>
      </pc:sldChg>
      <pc:sldChg chg="modSp">
        <pc:chgData name="Ajay Tandon" userId="a480ed10-ee13-477c-b6ae-5e072d0fb18d" providerId="ADAL" clId="{79951F57-AE06-40FB-B4A5-762EDFAE892D}" dt="2019-04-24T04:12:04.226" v="262" actId="207"/>
        <pc:sldMkLst>
          <pc:docMk/>
          <pc:sldMk cId="133307925" sldId="477"/>
        </pc:sldMkLst>
        <pc:spChg chg="mod">
          <ac:chgData name="Ajay Tandon" userId="a480ed10-ee13-477c-b6ae-5e072d0fb18d" providerId="ADAL" clId="{79951F57-AE06-40FB-B4A5-762EDFAE892D}" dt="2019-04-24T04:12:04.226" v="262" actId="207"/>
          <ac:spMkLst>
            <pc:docMk/>
            <pc:sldMk cId="133307925" sldId="477"/>
            <ac:spMk id="2" creationId="{00000000-0000-0000-0000-000000000000}"/>
          </ac:spMkLst>
        </pc:spChg>
        <pc:spChg chg="mod">
          <ac:chgData name="Ajay Tandon" userId="a480ed10-ee13-477c-b6ae-5e072d0fb18d" providerId="ADAL" clId="{79951F57-AE06-40FB-B4A5-762EDFAE892D}" dt="2019-04-24T04:11:38.683" v="260" actId="20577"/>
          <ac:spMkLst>
            <pc:docMk/>
            <pc:sldMk cId="133307925" sldId="477"/>
            <ac:spMk id="37" creationId="{CFE9AFF6-0E60-4113-A578-473CD3488AA1}"/>
          </ac:spMkLst>
        </pc:spChg>
      </pc:sldChg>
      <pc:sldChg chg="modSp">
        <pc:chgData name="Ajay Tandon" userId="a480ed10-ee13-477c-b6ae-5e072d0fb18d" providerId="ADAL" clId="{79951F57-AE06-40FB-B4A5-762EDFAE892D}" dt="2019-04-24T04:56:29.147" v="471" actId="207"/>
        <pc:sldMkLst>
          <pc:docMk/>
          <pc:sldMk cId="62788365" sldId="479"/>
        </pc:sldMkLst>
        <pc:spChg chg="mod">
          <ac:chgData name="Ajay Tandon" userId="a480ed10-ee13-477c-b6ae-5e072d0fb18d" providerId="ADAL" clId="{79951F57-AE06-40FB-B4A5-762EDFAE892D}" dt="2019-04-24T04:56:29.147" v="471" actId="207"/>
          <ac:spMkLst>
            <pc:docMk/>
            <pc:sldMk cId="62788365" sldId="479"/>
            <ac:spMk id="2" creationId="{00000000-0000-0000-0000-000000000000}"/>
          </ac:spMkLst>
        </pc:spChg>
        <pc:spChg chg="mod">
          <ac:chgData name="Ajay Tandon" userId="a480ed10-ee13-477c-b6ae-5e072d0fb18d" providerId="ADAL" clId="{79951F57-AE06-40FB-B4A5-762EDFAE892D}" dt="2019-04-24T04:56:21.699" v="470" actId="20577"/>
          <ac:spMkLst>
            <pc:docMk/>
            <pc:sldMk cId="62788365" sldId="479"/>
            <ac:spMk id="37" creationId="{CFE9AFF6-0E60-4113-A578-473CD3488AA1}"/>
          </ac:spMkLst>
        </pc:spChg>
      </pc:sldChg>
      <pc:sldChg chg="modSp">
        <pc:chgData name="Ajay Tandon" userId="a480ed10-ee13-477c-b6ae-5e072d0fb18d" providerId="ADAL" clId="{79951F57-AE06-40FB-B4A5-762EDFAE892D}" dt="2019-04-24T04:57:51.819" v="479" actId="20577"/>
        <pc:sldMkLst>
          <pc:docMk/>
          <pc:sldMk cId="2791291853" sldId="483"/>
        </pc:sldMkLst>
        <pc:spChg chg="mod">
          <ac:chgData name="Ajay Tandon" userId="a480ed10-ee13-477c-b6ae-5e072d0fb18d" providerId="ADAL" clId="{79951F57-AE06-40FB-B4A5-762EDFAE892D}" dt="2019-04-24T04:57:37.233" v="473" actId="207"/>
          <ac:spMkLst>
            <pc:docMk/>
            <pc:sldMk cId="2791291853" sldId="483"/>
            <ac:spMk id="2" creationId="{00000000-0000-0000-0000-000000000000}"/>
          </ac:spMkLst>
        </pc:spChg>
        <pc:spChg chg="mod">
          <ac:chgData name="Ajay Tandon" userId="a480ed10-ee13-477c-b6ae-5e072d0fb18d" providerId="ADAL" clId="{79951F57-AE06-40FB-B4A5-762EDFAE892D}" dt="2019-04-24T04:57:51.819" v="479" actId="20577"/>
          <ac:spMkLst>
            <pc:docMk/>
            <pc:sldMk cId="2791291853" sldId="483"/>
            <ac:spMk id="37" creationId="{CFE9AFF6-0E60-4113-A578-473CD3488AA1}"/>
          </ac:spMkLst>
        </pc:spChg>
      </pc:sldChg>
      <pc:sldChg chg="modSp">
        <pc:chgData name="Ajay Tandon" userId="a480ed10-ee13-477c-b6ae-5e072d0fb18d" providerId="ADAL" clId="{79951F57-AE06-40FB-B4A5-762EDFAE892D}" dt="2019-04-24T04:59:55.594" v="505" actId="20577"/>
        <pc:sldMkLst>
          <pc:docMk/>
          <pc:sldMk cId="1521603999" sldId="484"/>
        </pc:sldMkLst>
        <pc:spChg chg="mod">
          <ac:chgData name="Ajay Tandon" userId="a480ed10-ee13-477c-b6ae-5e072d0fb18d" providerId="ADAL" clId="{79951F57-AE06-40FB-B4A5-762EDFAE892D}" dt="2019-04-24T04:58:56.909" v="482" actId="207"/>
          <ac:spMkLst>
            <pc:docMk/>
            <pc:sldMk cId="1521603999" sldId="484"/>
            <ac:spMk id="2" creationId="{00000000-0000-0000-0000-000000000000}"/>
          </ac:spMkLst>
        </pc:spChg>
        <pc:spChg chg="mod">
          <ac:chgData name="Ajay Tandon" userId="a480ed10-ee13-477c-b6ae-5e072d0fb18d" providerId="ADAL" clId="{79951F57-AE06-40FB-B4A5-762EDFAE892D}" dt="2019-04-24T04:59:55.594" v="505" actId="20577"/>
          <ac:spMkLst>
            <pc:docMk/>
            <pc:sldMk cId="1521603999" sldId="484"/>
            <ac:spMk id="37" creationId="{CFE9AFF6-0E60-4113-A578-473CD3488AA1}"/>
          </ac:spMkLst>
        </pc:spChg>
      </pc:sldChg>
      <pc:sldChg chg="modSp">
        <pc:chgData name="Ajay Tandon" userId="a480ed10-ee13-477c-b6ae-5e072d0fb18d" providerId="ADAL" clId="{79951F57-AE06-40FB-B4A5-762EDFAE892D}" dt="2019-04-24T05:01:18.340" v="523" actId="20577"/>
        <pc:sldMkLst>
          <pc:docMk/>
          <pc:sldMk cId="1104868347" sldId="486"/>
        </pc:sldMkLst>
        <pc:spChg chg="mod">
          <ac:chgData name="Ajay Tandon" userId="a480ed10-ee13-477c-b6ae-5e072d0fb18d" providerId="ADAL" clId="{79951F57-AE06-40FB-B4A5-762EDFAE892D}" dt="2019-04-24T05:01:05.424" v="515" actId="207"/>
          <ac:spMkLst>
            <pc:docMk/>
            <pc:sldMk cId="1104868347" sldId="486"/>
            <ac:spMk id="2" creationId="{00000000-0000-0000-0000-000000000000}"/>
          </ac:spMkLst>
        </pc:spChg>
        <pc:spChg chg="mod">
          <ac:chgData name="Ajay Tandon" userId="a480ed10-ee13-477c-b6ae-5e072d0fb18d" providerId="ADAL" clId="{79951F57-AE06-40FB-B4A5-762EDFAE892D}" dt="2019-04-24T05:01:18.340" v="523" actId="20577"/>
          <ac:spMkLst>
            <pc:docMk/>
            <pc:sldMk cId="1104868347" sldId="486"/>
            <ac:spMk id="37" creationId="{CFE9AFF6-0E60-4113-A578-473CD3488AA1}"/>
          </ac:spMkLst>
        </pc:spChg>
      </pc:sldChg>
      <pc:sldChg chg="addSp delSp modSp">
        <pc:chgData name="Ajay Tandon" userId="a480ed10-ee13-477c-b6ae-5e072d0fb18d" providerId="ADAL" clId="{79951F57-AE06-40FB-B4A5-762EDFAE892D}" dt="2019-04-24T05:11:11.086" v="726" actId="1076"/>
        <pc:sldMkLst>
          <pc:docMk/>
          <pc:sldMk cId="524976356" sldId="490"/>
        </pc:sldMkLst>
        <pc:spChg chg="mod">
          <ac:chgData name="Ajay Tandon" userId="a480ed10-ee13-477c-b6ae-5e072d0fb18d" providerId="ADAL" clId="{79951F57-AE06-40FB-B4A5-762EDFAE892D}" dt="2019-04-24T05:02:32.285" v="526" actId="207"/>
          <ac:spMkLst>
            <pc:docMk/>
            <pc:sldMk cId="524976356" sldId="490"/>
            <ac:spMk id="2" creationId="{00000000-0000-0000-0000-000000000000}"/>
          </ac:spMkLst>
        </pc:spChg>
        <pc:spChg chg="mod">
          <ac:chgData name="Ajay Tandon" userId="a480ed10-ee13-477c-b6ae-5e072d0fb18d" providerId="ADAL" clId="{79951F57-AE06-40FB-B4A5-762EDFAE892D}" dt="2019-04-24T05:06:02.158" v="553" actId="1076"/>
          <ac:spMkLst>
            <pc:docMk/>
            <pc:sldMk cId="524976356" sldId="490"/>
            <ac:spMk id="9" creationId="{BCE5FED3-A717-48F5-ABBE-4BACA17A85BC}"/>
          </ac:spMkLst>
        </pc:spChg>
        <pc:graphicFrameChg chg="mod modGraphic">
          <ac:chgData name="Ajay Tandon" userId="a480ed10-ee13-477c-b6ae-5e072d0fb18d" providerId="ADAL" clId="{79951F57-AE06-40FB-B4A5-762EDFAE892D}" dt="2019-04-24T05:11:08.469" v="724" actId="1076"/>
          <ac:graphicFrameMkLst>
            <pc:docMk/>
            <pc:sldMk cId="524976356" sldId="490"/>
            <ac:graphicFrameMk id="8" creationId="{92E9C7FE-3153-4D85-ADB7-46367C619AEA}"/>
          </ac:graphicFrameMkLst>
        </pc:graphicFrameChg>
        <pc:picChg chg="add del mod ord">
          <ac:chgData name="Ajay Tandon" userId="a480ed10-ee13-477c-b6ae-5e072d0fb18d" providerId="ADAL" clId="{79951F57-AE06-40FB-B4A5-762EDFAE892D}" dt="2019-04-24T05:05:26.115" v="532" actId="478"/>
          <ac:picMkLst>
            <pc:docMk/>
            <pc:sldMk cId="524976356" sldId="490"/>
            <ac:picMk id="4" creationId="{5E555599-8C36-4498-B85C-104AEE9FFE15}"/>
          </ac:picMkLst>
        </pc:picChg>
        <pc:picChg chg="del">
          <ac:chgData name="Ajay Tandon" userId="a480ed10-ee13-477c-b6ae-5e072d0fb18d" providerId="ADAL" clId="{79951F57-AE06-40FB-B4A5-762EDFAE892D}" dt="2019-04-24T05:05:11.270" v="527" actId="478"/>
          <ac:picMkLst>
            <pc:docMk/>
            <pc:sldMk cId="524976356" sldId="490"/>
            <ac:picMk id="5" creationId="{B5B16068-47DB-4F37-A189-8FA7717E14E4}"/>
          </ac:picMkLst>
        </pc:picChg>
        <pc:picChg chg="add mod ord">
          <ac:chgData name="Ajay Tandon" userId="a480ed10-ee13-477c-b6ae-5e072d0fb18d" providerId="ADAL" clId="{79951F57-AE06-40FB-B4A5-762EDFAE892D}" dt="2019-04-24T05:11:11.086" v="726" actId="1076"/>
          <ac:picMkLst>
            <pc:docMk/>
            <pc:sldMk cId="524976356" sldId="490"/>
            <ac:picMk id="11" creationId="{5BB92B8D-0772-451C-A3CB-E5FCA175DC47}"/>
          </ac:picMkLst>
        </pc:picChg>
      </pc:sldChg>
      <pc:sldChg chg="modSp">
        <pc:chgData name="Ajay Tandon" userId="a480ed10-ee13-477c-b6ae-5e072d0fb18d" providerId="ADAL" clId="{79951F57-AE06-40FB-B4A5-762EDFAE892D}" dt="2019-04-24T05:14:22.139" v="767" actId="20577"/>
        <pc:sldMkLst>
          <pc:docMk/>
          <pc:sldMk cId="834130430" sldId="495"/>
        </pc:sldMkLst>
        <pc:spChg chg="mod">
          <ac:chgData name="Ajay Tandon" userId="a480ed10-ee13-477c-b6ae-5e072d0fb18d" providerId="ADAL" clId="{79951F57-AE06-40FB-B4A5-762EDFAE892D}" dt="2019-04-24T05:14:02.494" v="753" actId="207"/>
          <ac:spMkLst>
            <pc:docMk/>
            <pc:sldMk cId="834130430" sldId="495"/>
            <ac:spMk id="2" creationId="{00000000-0000-0000-0000-000000000000}"/>
          </ac:spMkLst>
        </pc:spChg>
        <pc:spChg chg="mod">
          <ac:chgData name="Ajay Tandon" userId="a480ed10-ee13-477c-b6ae-5e072d0fb18d" providerId="ADAL" clId="{79951F57-AE06-40FB-B4A5-762EDFAE892D}" dt="2019-04-24T05:14:22.139" v="767" actId="20577"/>
          <ac:spMkLst>
            <pc:docMk/>
            <pc:sldMk cId="834130430" sldId="495"/>
            <ac:spMk id="37" creationId="{CFE9AFF6-0E60-4113-A578-473CD3488AA1}"/>
          </ac:spMkLst>
        </pc:spChg>
      </pc:sldChg>
      <pc:sldChg chg="modSp">
        <pc:chgData name="Ajay Tandon" userId="a480ed10-ee13-477c-b6ae-5e072d0fb18d" providerId="ADAL" clId="{79951F57-AE06-40FB-B4A5-762EDFAE892D}" dt="2019-04-24T05:13:19.405" v="751" actId="6549"/>
        <pc:sldMkLst>
          <pc:docMk/>
          <pc:sldMk cId="3304771612" sldId="499"/>
        </pc:sldMkLst>
        <pc:spChg chg="mod">
          <ac:chgData name="Ajay Tandon" userId="a480ed10-ee13-477c-b6ae-5e072d0fb18d" providerId="ADAL" clId="{79951F57-AE06-40FB-B4A5-762EDFAE892D}" dt="2019-04-24T05:13:01.275" v="736" actId="207"/>
          <ac:spMkLst>
            <pc:docMk/>
            <pc:sldMk cId="3304771612" sldId="499"/>
            <ac:spMk id="2" creationId="{00000000-0000-0000-0000-000000000000}"/>
          </ac:spMkLst>
        </pc:spChg>
        <pc:spChg chg="mod">
          <ac:chgData name="Ajay Tandon" userId="a480ed10-ee13-477c-b6ae-5e072d0fb18d" providerId="ADAL" clId="{79951F57-AE06-40FB-B4A5-762EDFAE892D}" dt="2019-04-24T05:13:19.405" v="751" actId="6549"/>
          <ac:spMkLst>
            <pc:docMk/>
            <pc:sldMk cId="3304771612" sldId="499"/>
            <ac:spMk id="37" creationId="{CFE9AFF6-0E60-4113-A578-473CD3488AA1}"/>
          </ac:spMkLst>
        </pc:spChg>
      </pc:sldChg>
      <pc:sldChg chg="modSp">
        <pc:chgData name="Ajay Tandon" userId="a480ed10-ee13-477c-b6ae-5e072d0fb18d" providerId="ADAL" clId="{79951F57-AE06-40FB-B4A5-762EDFAE892D}" dt="2019-04-24T03:40:53.999" v="122" actId="207"/>
        <pc:sldMkLst>
          <pc:docMk/>
          <pc:sldMk cId="3111170101" sldId="500"/>
        </pc:sldMkLst>
        <pc:spChg chg="mod">
          <ac:chgData name="Ajay Tandon" userId="a480ed10-ee13-477c-b6ae-5e072d0fb18d" providerId="ADAL" clId="{79951F57-AE06-40FB-B4A5-762EDFAE892D}" dt="2019-04-24T03:40:53.999" v="122" actId="207"/>
          <ac:spMkLst>
            <pc:docMk/>
            <pc:sldMk cId="3111170101" sldId="500"/>
            <ac:spMk id="2" creationId="{00000000-0000-0000-0000-000000000000}"/>
          </ac:spMkLst>
        </pc:spChg>
      </pc:sldChg>
      <pc:sldChg chg="modSp">
        <pc:chgData name="Ajay Tandon" userId="a480ed10-ee13-477c-b6ae-5e072d0fb18d" providerId="ADAL" clId="{79951F57-AE06-40FB-B4A5-762EDFAE892D}" dt="2019-04-24T05:15:49.774" v="785" actId="20577"/>
        <pc:sldMkLst>
          <pc:docMk/>
          <pc:sldMk cId="1332529193" sldId="705"/>
        </pc:sldMkLst>
        <pc:spChg chg="mod">
          <ac:chgData name="Ajay Tandon" userId="a480ed10-ee13-477c-b6ae-5e072d0fb18d" providerId="ADAL" clId="{79951F57-AE06-40FB-B4A5-762EDFAE892D}" dt="2019-04-24T05:15:25.930" v="770" actId="207"/>
          <ac:spMkLst>
            <pc:docMk/>
            <pc:sldMk cId="1332529193" sldId="705"/>
            <ac:spMk id="2" creationId="{00000000-0000-0000-0000-000000000000}"/>
          </ac:spMkLst>
        </pc:spChg>
        <pc:spChg chg="mod">
          <ac:chgData name="Ajay Tandon" userId="a480ed10-ee13-477c-b6ae-5e072d0fb18d" providerId="ADAL" clId="{79951F57-AE06-40FB-B4A5-762EDFAE892D}" dt="2019-04-24T05:15:49.774" v="785" actId="20577"/>
          <ac:spMkLst>
            <pc:docMk/>
            <pc:sldMk cId="1332529193" sldId="705"/>
            <ac:spMk id="30" creationId="{E60C96F5-3D94-4405-A7F4-19117ADF004B}"/>
          </ac:spMkLst>
        </pc:spChg>
      </pc:sldChg>
      <pc:sldChg chg="modSp">
        <pc:chgData name="Ajay Tandon" userId="a480ed10-ee13-477c-b6ae-5e072d0fb18d" providerId="ADAL" clId="{79951F57-AE06-40FB-B4A5-762EDFAE892D}" dt="2019-04-24T04:03:03.638" v="158" actId="207"/>
        <pc:sldMkLst>
          <pc:docMk/>
          <pc:sldMk cId="426556621" sldId="708"/>
        </pc:sldMkLst>
        <pc:spChg chg="mod">
          <ac:chgData name="Ajay Tandon" userId="a480ed10-ee13-477c-b6ae-5e072d0fb18d" providerId="ADAL" clId="{79951F57-AE06-40FB-B4A5-762EDFAE892D}" dt="2019-04-24T04:03:03.638" v="158" actId="207"/>
          <ac:spMkLst>
            <pc:docMk/>
            <pc:sldMk cId="426556621" sldId="708"/>
            <ac:spMk id="2" creationId="{00000000-0000-0000-0000-000000000000}"/>
          </ac:spMkLst>
        </pc:spChg>
      </pc:sldChg>
      <pc:sldChg chg="addSp delSp modSp">
        <pc:chgData name="Ajay Tandon" userId="a480ed10-ee13-477c-b6ae-5e072d0fb18d" providerId="ADAL" clId="{79951F57-AE06-40FB-B4A5-762EDFAE892D}" dt="2019-04-24T04:46:29.454" v="347" actId="14100"/>
        <pc:sldMkLst>
          <pc:docMk/>
          <pc:sldMk cId="1352814256" sldId="709"/>
        </pc:sldMkLst>
        <pc:spChg chg="mod">
          <ac:chgData name="Ajay Tandon" userId="a480ed10-ee13-477c-b6ae-5e072d0fb18d" providerId="ADAL" clId="{79951F57-AE06-40FB-B4A5-762EDFAE892D}" dt="2019-04-24T04:44:08.292" v="310" actId="207"/>
          <ac:spMkLst>
            <pc:docMk/>
            <pc:sldMk cId="1352814256" sldId="709"/>
            <ac:spMk id="2" creationId="{00000000-0000-0000-0000-000000000000}"/>
          </ac:spMkLst>
        </pc:spChg>
        <pc:spChg chg="mod">
          <ac:chgData name="Ajay Tandon" userId="a480ed10-ee13-477c-b6ae-5e072d0fb18d" providerId="ADAL" clId="{79951F57-AE06-40FB-B4A5-762EDFAE892D}" dt="2019-04-24T04:26:14.220" v="309" actId="1076"/>
          <ac:spMkLst>
            <pc:docMk/>
            <pc:sldMk cId="1352814256" sldId="709"/>
            <ac:spMk id="30" creationId="{912FC2FA-5413-43C0-933B-C6F82CBB6239}"/>
          </ac:spMkLst>
        </pc:spChg>
        <pc:picChg chg="add del mod ord">
          <ac:chgData name="Ajay Tandon" userId="a480ed10-ee13-477c-b6ae-5e072d0fb18d" providerId="ADAL" clId="{79951F57-AE06-40FB-B4A5-762EDFAE892D}" dt="2019-04-24T04:45:45.330" v="314" actId="478"/>
          <ac:picMkLst>
            <pc:docMk/>
            <pc:sldMk cId="1352814256" sldId="709"/>
            <ac:picMk id="4" creationId="{649D4C63-23B8-4209-845B-3E8E9149E937}"/>
          </ac:picMkLst>
        </pc:picChg>
        <pc:picChg chg="add mod ord">
          <ac:chgData name="Ajay Tandon" userId="a480ed10-ee13-477c-b6ae-5e072d0fb18d" providerId="ADAL" clId="{79951F57-AE06-40FB-B4A5-762EDFAE892D}" dt="2019-04-24T04:46:18.562" v="345" actId="692"/>
          <ac:picMkLst>
            <pc:docMk/>
            <pc:sldMk cId="1352814256" sldId="709"/>
            <ac:picMk id="9" creationId="{CB48EEB3-A0AF-4EAF-A698-A07E7BB989BC}"/>
          </ac:picMkLst>
        </pc:picChg>
        <pc:picChg chg="del">
          <ac:chgData name="Ajay Tandon" userId="a480ed10-ee13-477c-b6ae-5e072d0fb18d" providerId="ADAL" clId="{79951F57-AE06-40FB-B4A5-762EDFAE892D}" dt="2019-04-24T04:24:58.877" v="271" actId="478"/>
          <ac:picMkLst>
            <pc:docMk/>
            <pc:sldMk cId="1352814256" sldId="709"/>
            <ac:picMk id="12" creationId="{618AE0F1-A620-4405-8D70-27C056889D23}"/>
          </ac:picMkLst>
        </pc:picChg>
        <pc:cxnChg chg="mod">
          <ac:chgData name="Ajay Tandon" userId="a480ed10-ee13-477c-b6ae-5e072d0fb18d" providerId="ADAL" clId="{79951F57-AE06-40FB-B4A5-762EDFAE892D}" dt="2019-04-24T04:46:29.454" v="347" actId="14100"/>
          <ac:cxnSpMkLst>
            <pc:docMk/>
            <pc:sldMk cId="1352814256" sldId="709"/>
            <ac:cxnSpMk id="31" creationId="{61A1F9D4-90AE-406F-8B3D-1B8E62F63D3D}"/>
          </ac:cxnSpMkLst>
        </pc:cxnChg>
        <pc:cxnChg chg="mod">
          <ac:chgData name="Ajay Tandon" userId="a480ed10-ee13-477c-b6ae-5e072d0fb18d" providerId="ADAL" clId="{79951F57-AE06-40FB-B4A5-762EDFAE892D}" dt="2019-04-24T04:26:10.812" v="308" actId="14100"/>
          <ac:cxnSpMkLst>
            <pc:docMk/>
            <pc:sldMk cId="1352814256" sldId="709"/>
            <ac:cxnSpMk id="32" creationId="{E51C2966-D91C-4403-B866-E0024B3EAE67}"/>
          </ac:cxnSpMkLst>
        </pc:cxnChg>
      </pc:sldChg>
      <pc:sldChg chg="addSp delSp modSp add">
        <pc:chgData name="Ajay Tandon" userId="a480ed10-ee13-477c-b6ae-5e072d0fb18d" providerId="ADAL" clId="{79951F57-AE06-40FB-B4A5-762EDFAE892D}" dt="2019-04-24T03:38:00.942" v="120" actId="1076"/>
        <pc:sldMkLst>
          <pc:docMk/>
          <pc:sldMk cId="4207305702" sldId="722"/>
        </pc:sldMkLst>
        <pc:spChg chg="del">
          <ac:chgData name="Ajay Tandon" userId="a480ed10-ee13-477c-b6ae-5e072d0fb18d" providerId="ADAL" clId="{79951F57-AE06-40FB-B4A5-762EDFAE892D}" dt="2019-04-24T03:35:57.734" v="45" actId="478"/>
          <ac:spMkLst>
            <pc:docMk/>
            <pc:sldMk cId="4207305702" sldId="722"/>
            <ac:spMk id="5" creationId="{83D40EC8-D632-454F-A3FC-E9683153CADD}"/>
          </ac:spMkLst>
        </pc:spChg>
        <pc:spChg chg="add mod">
          <ac:chgData name="Ajay Tandon" userId="a480ed10-ee13-477c-b6ae-5e072d0fb18d" providerId="ADAL" clId="{79951F57-AE06-40FB-B4A5-762EDFAE892D}" dt="2019-04-24T03:38:00.942" v="120" actId="1076"/>
          <ac:spMkLst>
            <pc:docMk/>
            <pc:sldMk cId="4207305702" sldId="722"/>
            <ac:spMk id="8" creationId="{04754996-4873-4C82-A569-445A52A90A43}"/>
          </ac:spMkLst>
        </pc:spChg>
        <pc:graphicFrameChg chg="del">
          <ac:chgData name="Ajay Tandon" userId="a480ed10-ee13-477c-b6ae-5e072d0fb18d" providerId="ADAL" clId="{79951F57-AE06-40FB-B4A5-762EDFAE892D}" dt="2019-04-24T03:36:00.975" v="46" actId="478"/>
          <ac:graphicFrameMkLst>
            <pc:docMk/>
            <pc:sldMk cId="4207305702" sldId="722"/>
            <ac:graphicFrameMk id="7" creationId="{AB0CC695-2905-4279-926D-D0EE2F7CC4C2}"/>
          </ac:graphicFrameMkLst>
        </pc:graphicFrameChg>
        <pc:picChg chg="add mod">
          <ac:chgData name="Ajay Tandon" userId="a480ed10-ee13-477c-b6ae-5e072d0fb18d" providerId="ADAL" clId="{79951F57-AE06-40FB-B4A5-762EDFAE892D}" dt="2019-04-24T03:36:57.412" v="109" actId="692"/>
          <ac:picMkLst>
            <pc:docMk/>
            <pc:sldMk cId="4207305702" sldId="722"/>
            <ac:picMk id="6" creationId="{9561B94B-765F-4087-9698-E61049B3F16B}"/>
          </ac:picMkLst>
        </pc:picChg>
      </pc:sldChg>
      <pc:sldChg chg="modSp">
        <pc:chgData name="Ajay Tandon" userId="a480ed10-ee13-477c-b6ae-5e072d0fb18d" providerId="ADAL" clId="{79951F57-AE06-40FB-B4A5-762EDFAE892D}" dt="2019-04-24T04:03:52.298" v="159" actId="207"/>
        <pc:sldMkLst>
          <pc:docMk/>
          <pc:sldMk cId="4222353501" sldId="723"/>
        </pc:sldMkLst>
        <pc:spChg chg="mod">
          <ac:chgData name="Ajay Tandon" userId="a480ed10-ee13-477c-b6ae-5e072d0fb18d" providerId="ADAL" clId="{79951F57-AE06-40FB-B4A5-762EDFAE892D}" dt="2019-04-24T04:03:52.298" v="159" actId="207"/>
          <ac:spMkLst>
            <pc:docMk/>
            <pc:sldMk cId="4222353501" sldId="723"/>
            <ac:spMk id="2" creationId="{00000000-0000-0000-0000-000000000000}"/>
          </ac:spMkLst>
        </pc:spChg>
      </pc:sldChg>
      <pc:sldChg chg="addSp modSp">
        <pc:chgData name="Ajay Tandon" userId="a480ed10-ee13-477c-b6ae-5e072d0fb18d" providerId="ADAL" clId="{79951F57-AE06-40FB-B4A5-762EDFAE892D}" dt="2019-04-24T04:05:05.216" v="162" actId="1076"/>
        <pc:sldMkLst>
          <pc:docMk/>
          <pc:sldMk cId="2127401483" sldId="724"/>
        </pc:sldMkLst>
        <pc:spChg chg="add mod">
          <ac:chgData name="Ajay Tandon" userId="a480ed10-ee13-477c-b6ae-5e072d0fb18d" providerId="ADAL" clId="{79951F57-AE06-40FB-B4A5-762EDFAE892D}" dt="2019-04-24T04:05:05.216" v="162" actId="1076"/>
          <ac:spMkLst>
            <pc:docMk/>
            <pc:sldMk cId="2127401483" sldId="724"/>
            <ac:spMk id="24" creationId="{AFCD68E4-CC5E-452C-81CD-A8083290A892}"/>
          </ac:spMkLst>
        </pc:spChg>
      </pc:sldChg>
      <pc:sldChg chg="modSp">
        <pc:chgData name="Ajay Tandon" userId="a480ed10-ee13-477c-b6ae-5e072d0fb18d" providerId="ADAL" clId="{79951F57-AE06-40FB-B4A5-762EDFAE892D}" dt="2019-04-24T04:12:51.648" v="263" actId="207"/>
        <pc:sldMkLst>
          <pc:docMk/>
          <pc:sldMk cId="217428537" sldId="725"/>
        </pc:sldMkLst>
        <pc:spChg chg="mod">
          <ac:chgData name="Ajay Tandon" userId="a480ed10-ee13-477c-b6ae-5e072d0fb18d" providerId="ADAL" clId="{79951F57-AE06-40FB-B4A5-762EDFAE892D}" dt="2019-04-24T04:12:51.648" v="263" actId="207"/>
          <ac:spMkLst>
            <pc:docMk/>
            <pc:sldMk cId="217428537" sldId="725"/>
            <ac:spMk id="2" creationId="{00000000-0000-0000-0000-000000000000}"/>
          </ac:spMkLst>
        </pc:spChg>
      </pc:sldChg>
      <pc:sldChg chg="modSp">
        <pc:chgData name="Ajay Tandon" userId="a480ed10-ee13-477c-b6ae-5e072d0fb18d" providerId="ADAL" clId="{79951F57-AE06-40FB-B4A5-762EDFAE892D}" dt="2019-04-24T04:15:22.380" v="270" actId="1036"/>
        <pc:sldMkLst>
          <pc:docMk/>
          <pc:sldMk cId="4043382004" sldId="726"/>
        </pc:sldMkLst>
        <pc:spChg chg="mod">
          <ac:chgData name="Ajay Tandon" userId="a480ed10-ee13-477c-b6ae-5e072d0fb18d" providerId="ADAL" clId="{79951F57-AE06-40FB-B4A5-762EDFAE892D}" dt="2019-04-24T04:15:22.380" v="270" actId="1036"/>
          <ac:spMkLst>
            <pc:docMk/>
            <pc:sldMk cId="4043382004" sldId="726"/>
            <ac:spMk id="24" creationId="{AFCD68E4-CC5E-452C-81CD-A8083290A89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926267281106001E-2"/>
          <c:y val="7.2787446588238297E-2"/>
          <c:w val="0.91889400921659004"/>
          <c:h val="0.85442510682352402"/>
        </c:manualLayout>
      </c:layout>
      <c:ofPieChart>
        <c:ofPieType val="pie"/>
        <c:varyColors val="1"/>
        <c:ser>
          <c:idx val="0"/>
          <c:order val="0"/>
          <c:spPr>
            <a:solidFill>
              <a:srgbClr val="FF0000"/>
            </a:solidFill>
          </c:spPr>
          <c:explosion val="25"/>
          <c:dPt>
            <c:idx val="0"/>
            <c:bubble3D val="0"/>
            <c:spPr>
              <a:solidFill>
                <a:srgbClr val="FF0000"/>
              </a:solidFill>
              <a:ln w="18455">
                <a:solidFill>
                  <a:schemeClr val="lt1"/>
                </a:solidFill>
              </a:ln>
              <a:effectLst/>
            </c:spPr>
            <c:extLst>
              <c:ext xmlns:c16="http://schemas.microsoft.com/office/drawing/2014/chart" uri="{C3380CC4-5D6E-409C-BE32-E72D297353CC}">
                <c16:uniqueId val="{00000001-4693-4D6B-88DC-35A2AE0DD98B}"/>
              </c:ext>
            </c:extLst>
          </c:dPt>
          <c:dPt>
            <c:idx val="1"/>
            <c:bubble3D val="0"/>
            <c:spPr>
              <a:solidFill>
                <a:srgbClr val="FFC000"/>
              </a:solidFill>
              <a:ln w="18455">
                <a:solidFill>
                  <a:schemeClr val="lt1"/>
                </a:solidFill>
              </a:ln>
              <a:effectLst/>
            </c:spPr>
            <c:extLst>
              <c:ext xmlns:c16="http://schemas.microsoft.com/office/drawing/2014/chart" uri="{C3380CC4-5D6E-409C-BE32-E72D297353CC}">
                <c16:uniqueId val="{00000003-4693-4D6B-88DC-35A2AE0DD98B}"/>
              </c:ext>
            </c:extLst>
          </c:dPt>
          <c:dPt>
            <c:idx val="2"/>
            <c:bubble3D val="0"/>
            <c:spPr>
              <a:solidFill>
                <a:srgbClr val="92D050"/>
              </a:solidFill>
              <a:ln w="18455">
                <a:solidFill>
                  <a:schemeClr val="lt1"/>
                </a:solidFill>
              </a:ln>
              <a:effectLst/>
            </c:spPr>
            <c:extLst>
              <c:ext xmlns:c16="http://schemas.microsoft.com/office/drawing/2014/chart" uri="{C3380CC4-5D6E-409C-BE32-E72D297353CC}">
                <c16:uniqueId val="{00000005-4693-4D6B-88DC-35A2AE0DD98B}"/>
              </c:ext>
            </c:extLst>
          </c:dPt>
          <c:dPt>
            <c:idx val="3"/>
            <c:bubble3D val="0"/>
            <c:spPr>
              <a:solidFill>
                <a:srgbClr val="FFC000"/>
              </a:solidFill>
              <a:ln w="18455">
                <a:solidFill>
                  <a:schemeClr val="lt1"/>
                </a:solidFill>
              </a:ln>
              <a:effectLst/>
            </c:spPr>
            <c:extLst>
              <c:ext xmlns:c16="http://schemas.microsoft.com/office/drawing/2014/chart" uri="{C3380CC4-5D6E-409C-BE32-E72D297353CC}">
                <c16:uniqueId val="{00000007-4693-4D6B-88DC-35A2AE0DD98B}"/>
              </c:ext>
            </c:extLst>
          </c:dPt>
          <c:val>
            <c:numRef>
              <c:f>Sheet1!$L$14:$L$16</c:f>
              <c:numCache>
                <c:formatCode>General</c:formatCode>
                <c:ptCount val="3"/>
                <c:pt idx="0">
                  <c:v>68</c:v>
                </c:pt>
                <c:pt idx="1">
                  <c:v>30</c:v>
                </c:pt>
                <c:pt idx="2">
                  <c:v>2</c:v>
                </c:pt>
              </c:numCache>
            </c:numRef>
          </c:val>
          <c:extLst>
            <c:ext xmlns:c16="http://schemas.microsoft.com/office/drawing/2014/chart" uri="{C3380CC4-5D6E-409C-BE32-E72D297353CC}">
              <c16:uniqueId val="{00000008-4693-4D6B-88DC-35A2AE0DD98B}"/>
            </c:ext>
          </c:extLst>
        </c:ser>
        <c:dLbls>
          <c:showLegendKey val="0"/>
          <c:showVal val="0"/>
          <c:showCatName val="0"/>
          <c:showSerName val="0"/>
          <c:showPercent val="0"/>
          <c:showBubbleSize val="0"/>
          <c:showLeaderLines val="1"/>
        </c:dLbls>
        <c:gapWidth val="100"/>
        <c:splitType val="pos"/>
        <c:splitPos val="2"/>
        <c:secondPieSize val="60"/>
        <c:serLines>
          <c:spPr>
            <a:ln w="9227" cap="flat" cmpd="sng" algn="ctr">
              <a:solidFill>
                <a:schemeClr val="tx1">
                  <a:lumMod val="35000"/>
                  <a:lumOff val="65000"/>
                </a:schemeClr>
              </a:solidFill>
              <a:round/>
            </a:ln>
            <a:effectLst/>
          </c:spPr>
        </c:serLines>
      </c:ofPieChart>
      <c:spPr>
        <a:noFill/>
        <a:ln w="24606">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ofPieChart>
        <c:ofPieType val="pie"/>
        <c:varyColors val="1"/>
        <c:ser>
          <c:idx val="0"/>
          <c:order val="0"/>
          <c:spPr>
            <a:solidFill>
              <a:srgbClr val="FF0000"/>
            </a:solidFill>
          </c:spPr>
          <c:explosion val="25"/>
          <c:dPt>
            <c:idx val="0"/>
            <c:bubble3D val="0"/>
            <c:spPr>
              <a:solidFill>
                <a:srgbClr val="FF0000"/>
              </a:solidFill>
              <a:ln w="17397">
                <a:solidFill>
                  <a:schemeClr val="lt1"/>
                </a:solidFill>
              </a:ln>
              <a:effectLst/>
            </c:spPr>
            <c:extLst>
              <c:ext xmlns:c16="http://schemas.microsoft.com/office/drawing/2014/chart" uri="{C3380CC4-5D6E-409C-BE32-E72D297353CC}">
                <c16:uniqueId val="{00000000-0AF7-49B6-9C5D-31F052BD2648}"/>
              </c:ext>
            </c:extLst>
          </c:dPt>
          <c:dPt>
            <c:idx val="1"/>
            <c:bubble3D val="0"/>
            <c:spPr>
              <a:solidFill>
                <a:srgbClr val="FFC000"/>
              </a:solidFill>
              <a:ln w="17397">
                <a:solidFill>
                  <a:schemeClr val="lt1"/>
                </a:solidFill>
              </a:ln>
              <a:effectLst/>
            </c:spPr>
            <c:extLst>
              <c:ext xmlns:c16="http://schemas.microsoft.com/office/drawing/2014/chart" uri="{C3380CC4-5D6E-409C-BE32-E72D297353CC}">
                <c16:uniqueId val="{00000001-0AF7-49B6-9C5D-31F052BD2648}"/>
              </c:ext>
            </c:extLst>
          </c:dPt>
          <c:dPt>
            <c:idx val="2"/>
            <c:bubble3D val="0"/>
            <c:spPr>
              <a:solidFill>
                <a:schemeClr val="bg1"/>
              </a:solidFill>
              <a:ln w="17397">
                <a:solidFill>
                  <a:schemeClr val="lt1"/>
                </a:solidFill>
              </a:ln>
              <a:effectLst/>
            </c:spPr>
            <c:extLst>
              <c:ext xmlns:c16="http://schemas.microsoft.com/office/drawing/2014/chart" uri="{C3380CC4-5D6E-409C-BE32-E72D297353CC}">
                <c16:uniqueId val="{00000002-0AF7-49B6-9C5D-31F052BD2648}"/>
              </c:ext>
            </c:extLst>
          </c:dPt>
          <c:dPt>
            <c:idx val="3"/>
            <c:bubble3D val="0"/>
            <c:spPr>
              <a:solidFill>
                <a:srgbClr val="FFC000"/>
              </a:solidFill>
              <a:ln w="17397">
                <a:solidFill>
                  <a:schemeClr val="lt1"/>
                </a:solidFill>
              </a:ln>
              <a:effectLst/>
            </c:spPr>
            <c:extLst>
              <c:ext xmlns:c16="http://schemas.microsoft.com/office/drawing/2014/chart" uri="{C3380CC4-5D6E-409C-BE32-E72D297353CC}">
                <c16:uniqueId val="{00000003-0AF7-49B6-9C5D-31F052BD2648}"/>
              </c:ext>
            </c:extLst>
          </c:dPt>
          <c:val>
            <c:numRef>
              <c:f>Sheet1!$L$14:$L$16</c:f>
              <c:numCache>
                <c:formatCode>General</c:formatCode>
                <c:ptCount val="3"/>
                <c:pt idx="0">
                  <c:v>80</c:v>
                </c:pt>
                <c:pt idx="1">
                  <c:v>19</c:v>
                </c:pt>
                <c:pt idx="2">
                  <c:v>1</c:v>
                </c:pt>
              </c:numCache>
            </c:numRef>
          </c:val>
          <c:extLst>
            <c:ext xmlns:c16="http://schemas.microsoft.com/office/drawing/2014/chart" uri="{C3380CC4-5D6E-409C-BE32-E72D297353CC}">
              <c16:uniqueId val="{00000004-0AF7-49B6-9C5D-31F052BD2648}"/>
            </c:ext>
          </c:extLst>
        </c:ser>
        <c:dLbls>
          <c:showLegendKey val="0"/>
          <c:showVal val="0"/>
          <c:showCatName val="0"/>
          <c:showSerName val="0"/>
          <c:showPercent val="0"/>
          <c:showBubbleSize val="0"/>
          <c:showLeaderLines val="1"/>
        </c:dLbls>
        <c:gapWidth val="100"/>
        <c:splitType val="pos"/>
        <c:splitPos val="2"/>
        <c:secondPieSize val="60"/>
        <c:serLines>
          <c:spPr>
            <a:ln w="8698" cap="flat" cmpd="sng" algn="ctr">
              <a:solidFill>
                <a:schemeClr val="tx1">
                  <a:lumMod val="35000"/>
                  <a:lumOff val="65000"/>
                </a:schemeClr>
              </a:solidFill>
              <a:round/>
            </a:ln>
            <a:effectLst/>
          </c:spPr>
        </c:serLines>
      </c:ofPieChart>
      <c:spPr>
        <a:noFill/>
        <a:ln w="23196">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ofPieChart>
        <c:ofPieType val="pie"/>
        <c:varyColors val="1"/>
        <c:ser>
          <c:idx val="0"/>
          <c:order val="0"/>
          <c:spPr>
            <a:solidFill>
              <a:srgbClr val="FF0000"/>
            </a:solidFill>
          </c:spPr>
          <c:explosion val="25"/>
          <c:dPt>
            <c:idx val="0"/>
            <c:bubble3D val="0"/>
            <c:spPr>
              <a:solidFill>
                <a:srgbClr val="FF0000"/>
              </a:solidFill>
              <a:ln w="17397">
                <a:solidFill>
                  <a:schemeClr val="lt1"/>
                </a:solidFill>
              </a:ln>
              <a:effectLst/>
            </c:spPr>
            <c:extLst>
              <c:ext xmlns:c16="http://schemas.microsoft.com/office/drawing/2014/chart" uri="{C3380CC4-5D6E-409C-BE32-E72D297353CC}">
                <c16:uniqueId val="{00000000-0AF7-49B6-9C5D-31F052BD2648}"/>
              </c:ext>
            </c:extLst>
          </c:dPt>
          <c:dPt>
            <c:idx val="1"/>
            <c:bubble3D val="0"/>
            <c:spPr>
              <a:solidFill>
                <a:srgbClr val="FFC000"/>
              </a:solidFill>
              <a:ln w="17397">
                <a:solidFill>
                  <a:schemeClr val="lt1"/>
                </a:solidFill>
              </a:ln>
              <a:effectLst/>
            </c:spPr>
            <c:extLst>
              <c:ext xmlns:c16="http://schemas.microsoft.com/office/drawing/2014/chart" uri="{C3380CC4-5D6E-409C-BE32-E72D297353CC}">
                <c16:uniqueId val="{00000001-0AF7-49B6-9C5D-31F052BD2648}"/>
              </c:ext>
            </c:extLst>
          </c:dPt>
          <c:dPt>
            <c:idx val="2"/>
            <c:bubble3D val="0"/>
            <c:spPr>
              <a:solidFill>
                <a:schemeClr val="bg1"/>
              </a:solidFill>
              <a:ln w="17397">
                <a:solidFill>
                  <a:schemeClr val="lt1"/>
                </a:solidFill>
              </a:ln>
              <a:effectLst/>
            </c:spPr>
            <c:extLst>
              <c:ext xmlns:c16="http://schemas.microsoft.com/office/drawing/2014/chart" uri="{C3380CC4-5D6E-409C-BE32-E72D297353CC}">
                <c16:uniqueId val="{00000002-0AF7-49B6-9C5D-31F052BD2648}"/>
              </c:ext>
            </c:extLst>
          </c:dPt>
          <c:dPt>
            <c:idx val="3"/>
            <c:bubble3D val="0"/>
            <c:spPr>
              <a:solidFill>
                <a:srgbClr val="FFC000"/>
              </a:solidFill>
              <a:ln w="17397">
                <a:solidFill>
                  <a:schemeClr val="lt1"/>
                </a:solidFill>
              </a:ln>
              <a:effectLst/>
            </c:spPr>
            <c:extLst>
              <c:ext xmlns:c16="http://schemas.microsoft.com/office/drawing/2014/chart" uri="{C3380CC4-5D6E-409C-BE32-E72D297353CC}">
                <c16:uniqueId val="{00000003-0AF7-49B6-9C5D-31F052BD2648}"/>
              </c:ext>
            </c:extLst>
          </c:dPt>
          <c:val>
            <c:numRef>
              <c:f>Sheet1!$L$14:$L$16</c:f>
              <c:numCache>
                <c:formatCode>General</c:formatCode>
                <c:ptCount val="3"/>
                <c:pt idx="0">
                  <c:v>80</c:v>
                </c:pt>
                <c:pt idx="1">
                  <c:v>19</c:v>
                </c:pt>
                <c:pt idx="2">
                  <c:v>1</c:v>
                </c:pt>
              </c:numCache>
            </c:numRef>
          </c:val>
          <c:extLst>
            <c:ext xmlns:c16="http://schemas.microsoft.com/office/drawing/2014/chart" uri="{C3380CC4-5D6E-409C-BE32-E72D297353CC}">
              <c16:uniqueId val="{00000004-0AF7-49B6-9C5D-31F052BD2648}"/>
            </c:ext>
          </c:extLst>
        </c:ser>
        <c:dLbls>
          <c:showLegendKey val="0"/>
          <c:showVal val="0"/>
          <c:showCatName val="0"/>
          <c:showSerName val="0"/>
          <c:showPercent val="0"/>
          <c:showBubbleSize val="0"/>
          <c:showLeaderLines val="1"/>
        </c:dLbls>
        <c:gapWidth val="100"/>
        <c:splitType val="pos"/>
        <c:splitPos val="2"/>
        <c:secondPieSize val="60"/>
        <c:serLines>
          <c:spPr>
            <a:ln w="8698" cap="flat" cmpd="sng" algn="ctr">
              <a:solidFill>
                <a:schemeClr val="tx1">
                  <a:lumMod val="35000"/>
                  <a:lumOff val="65000"/>
                </a:schemeClr>
              </a:solidFill>
              <a:round/>
            </a:ln>
            <a:effectLst/>
          </c:spPr>
        </c:serLines>
      </c:ofPieChart>
      <c:spPr>
        <a:noFill/>
        <a:ln w="23196">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ofPieChart>
        <c:ofPieType val="pie"/>
        <c:varyColors val="1"/>
        <c:ser>
          <c:idx val="0"/>
          <c:order val="0"/>
          <c:spPr>
            <a:solidFill>
              <a:srgbClr val="FF0000"/>
            </a:solidFill>
          </c:spPr>
          <c:explosion val="25"/>
          <c:dPt>
            <c:idx val="0"/>
            <c:bubble3D val="0"/>
            <c:spPr>
              <a:solidFill>
                <a:srgbClr val="FF0000"/>
              </a:solidFill>
              <a:ln w="17397">
                <a:solidFill>
                  <a:schemeClr val="lt1"/>
                </a:solidFill>
              </a:ln>
              <a:effectLst/>
            </c:spPr>
            <c:extLst>
              <c:ext xmlns:c16="http://schemas.microsoft.com/office/drawing/2014/chart" uri="{C3380CC4-5D6E-409C-BE32-E72D297353CC}">
                <c16:uniqueId val="{00000000-0AF7-49B6-9C5D-31F052BD2648}"/>
              </c:ext>
            </c:extLst>
          </c:dPt>
          <c:dPt>
            <c:idx val="1"/>
            <c:bubble3D val="0"/>
            <c:spPr>
              <a:solidFill>
                <a:srgbClr val="FFC000"/>
              </a:solidFill>
              <a:ln w="17397">
                <a:solidFill>
                  <a:schemeClr val="lt1"/>
                </a:solidFill>
              </a:ln>
              <a:effectLst/>
            </c:spPr>
            <c:extLst>
              <c:ext xmlns:c16="http://schemas.microsoft.com/office/drawing/2014/chart" uri="{C3380CC4-5D6E-409C-BE32-E72D297353CC}">
                <c16:uniqueId val="{00000001-0AF7-49B6-9C5D-31F052BD2648}"/>
              </c:ext>
            </c:extLst>
          </c:dPt>
          <c:dPt>
            <c:idx val="2"/>
            <c:bubble3D val="0"/>
            <c:spPr>
              <a:solidFill>
                <a:schemeClr val="bg1"/>
              </a:solidFill>
              <a:ln w="17397">
                <a:solidFill>
                  <a:schemeClr val="lt1"/>
                </a:solidFill>
              </a:ln>
              <a:effectLst/>
            </c:spPr>
            <c:extLst>
              <c:ext xmlns:c16="http://schemas.microsoft.com/office/drawing/2014/chart" uri="{C3380CC4-5D6E-409C-BE32-E72D297353CC}">
                <c16:uniqueId val="{00000002-0AF7-49B6-9C5D-31F052BD2648}"/>
              </c:ext>
            </c:extLst>
          </c:dPt>
          <c:dPt>
            <c:idx val="3"/>
            <c:bubble3D val="0"/>
            <c:spPr>
              <a:solidFill>
                <a:srgbClr val="FFC000"/>
              </a:solidFill>
              <a:ln w="17397">
                <a:solidFill>
                  <a:schemeClr val="lt1"/>
                </a:solidFill>
              </a:ln>
              <a:effectLst/>
            </c:spPr>
            <c:extLst>
              <c:ext xmlns:c16="http://schemas.microsoft.com/office/drawing/2014/chart" uri="{C3380CC4-5D6E-409C-BE32-E72D297353CC}">
                <c16:uniqueId val="{00000003-0AF7-49B6-9C5D-31F052BD2648}"/>
              </c:ext>
            </c:extLst>
          </c:dPt>
          <c:val>
            <c:numRef>
              <c:f>Sheet1!$L$14:$L$16</c:f>
              <c:numCache>
                <c:formatCode>General</c:formatCode>
                <c:ptCount val="3"/>
                <c:pt idx="0">
                  <c:v>80</c:v>
                </c:pt>
                <c:pt idx="1">
                  <c:v>19</c:v>
                </c:pt>
                <c:pt idx="2">
                  <c:v>1</c:v>
                </c:pt>
              </c:numCache>
            </c:numRef>
          </c:val>
          <c:extLst>
            <c:ext xmlns:c16="http://schemas.microsoft.com/office/drawing/2014/chart" uri="{C3380CC4-5D6E-409C-BE32-E72D297353CC}">
              <c16:uniqueId val="{00000004-0AF7-49B6-9C5D-31F052BD2648}"/>
            </c:ext>
          </c:extLst>
        </c:ser>
        <c:dLbls>
          <c:showLegendKey val="0"/>
          <c:showVal val="0"/>
          <c:showCatName val="0"/>
          <c:showSerName val="0"/>
          <c:showPercent val="0"/>
          <c:showBubbleSize val="0"/>
          <c:showLeaderLines val="1"/>
        </c:dLbls>
        <c:gapWidth val="100"/>
        <c:splitType val="pos"/>
        <c:splitPos val="2"/>
        <c:secondPieSize val="60"/>
        <c:serLines>
          <c:spPr>
            <a:ln w="8698" cap="flat" cmpd="sng" algn="ctr">
              <a:solidFill>
                <a:schemeClr val="tx1">
                  <a:lumMod val="35000"/>
                  <a:lumOff val="65000"/>
                </a:schemeClr>
              </a:solidFill>
              <a:round/>
            </a:ln>
            <a:effectLst/>
          </c:spPr>
        </c:serLines>
      </c:ofPieChart>
      <c:spPr>
        <a:noFill/>
        <a:ln w="23196">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ofPieChart>
        <c:ofPieType val="pie"/>
        <c:varyColors val="1"/>
        <c:ser>
          <c:idx val="0"/>
          <c:order val="0"/>
          <c:spPr>
            <a:solidFill>
              <a:srgbClr val="FF0000"/>
            </a:solidFill>
          </c:spPr>
          <c:explosion val="25"/>
          <c:dPt>
            <c:idx val="0"/>
            <c:bubble3D val="0"/>
            <c:spPr>
              <a:solidFill>
                <a:srgbClr val="FF0000"/>
              </a:solidFill>
              <a:ln w="17397">
                <a:solidFill>
                  <a:schemeClr val="lt1"/>
                </a:solidFill>
              </a:ln>
              <a:effectLst/>
            </c:spPr>
            <c:extLst>
              <c:ext xmlns:c16="http://schemas.microsoft.com/office/drawing/2014/chart" uri="{C3380CC4-5D6E-409C-BE32-E72D297353CC}">
                <c16:uniqueId val="{00000000-0AF7-49B6-9C5D-31F052BD2648}"/>
              </c:ext>
            </c:extLst>
          </c:dPt>
          <c:dPt>
            <c:idx val="1"/>
            <c:bubble3D val="0"/>
            <c:spPr>
              <a:solidFill>
                <a:srgbClr val="FFC000"/>
              </a:solidFill>
              <a:ln w="17397">
                <a:solidFill>
                  <a:schemeClr val="lt1"/>
                </a:solidFill>
              </a:ln>
              <a:effectLst/>
            </c:spPr>
            <c:extLst>
              <c:ext xmlns:c16="http://schemas.microsoft.com/office/drawing/2014/chart" uri="{C3380CC4-5D6E-409C-BE32-E72D297353CC}">
                <c16:uniqueId val="{00000001-0AF7-49B6-9C5D-31F052BD2648}"/>
              </c:ext>
            </c:extLst>
          </c:dPt>
          <c:dPt>
            <c:idx val="2"/>
            <c:bubble3D val="0"/>
            <c:spPr>
              <a:solidFill>
                <a:schemeClr val="bg1"/>
              </a:solidFill>
              <a:ln w="17397">
                <a:solidFill>
                  <a:schemeClr val="lt1"/>
                </a:solidFill>
              </a:ln>
              <a:effectLst/>
            </c:spPr>
            <c:extLst>
              <c:ext xmlns:c16="http://schemas.microsoft.com/office/drawing/2014/chart" uri="{C3380CC4-5D6E-409C-BE32-E72D297353CC}">
                <c16:uniqueId val="{00000002-0AF7-49B6-9C5D-31F052BD2648}"/>
              </c:ext>
            </c:extLst>
          </c:dPt>
          <c:dPt>
            <c:idx val="3"/>
            <c:bubble3D val="0"/>
            <c:spPr>
              <a:solidFill>
                <a:srgbClr val="FFC000"/>
              </a:solidFill>
              <a:ln w="17397">
                <a:solidFill>
                  <a:schemeClr val="lt1"/>
                </a:solidFill>
              </a:ln>
              <a:effectLst/>
            </c:spPr>
            <c:extLst>
              <c:ext xmlns:c16="http://schemas.microsoft.com/office/drawing/2014/chart" uri="{C3380CC4-5D6E-409C-BE32-E72D297353CC}">
                <c16:uniqueId val="{00000003-0AF7-49B6-9C5D-31F052BD2648}"/>
              </c:ext>
            </c:extLst>
          </c:dPt>
          <c:val>
            <c:numRef>
              <c:f>Sheet1!$L$14:$L$16</c:f>
              <c:numCache>
                <c:formatCode>General</c:formatCode>
                <c:ptCount val="3"/>
                <c:pt idx="0">
                  <c:v>80</c:v>
                </c:pt>
                <c:pt idx="1">
                  <c:v>19</c:v>
                </c:pt>
                <c:pt idx="2">
                  <c:v>1</c:v>
                </c:pt>
              </c:numCache>
            </c:numRef>
          </c:val>
          <c:extLst>
            <c:ext xmlns:c16="http://schemas.microsoft.com/office/drawing/2014/chart" uri="{C3380CC4-5D6E-409C-BE32-E72D297353CC}">
              <c16:uniqueId val="{00000004-0AF7-49B6-9C5D-31F052BD2648}"/>
            </c:ext>
          </c:extLst>
        </c:ser>
        <c:dLbls>
          <c:showLegendKey val="0"/>
          <c:showVal val="0"/>
          <c:showCatName val="0"/>
          <c:showSerName val="0"/>
          <c:showPercent val="0"/>
          <c:showBubbleSize val="0"/>
          <c:showLeaderLines val="1"/>
        </c:dLbls>
        <c:gapWidth val="100"/>
        <c:splitType val="pos"/>
        <c:splitPos val="2"/>
        <c:secondPieSize val="60"/>
        <c:serLines>
          <c:spPr>
            <a:ln w="8698" cap="flat" cmpd="sng" algn="ctr">
              <a:solidFill>
                <a:schemeClr val="tx1">
                  <a:lumMod val="35000"/>
                  <a:lumOff val="65000"/>
                </a:schemeClr>
              </a:solidFill>
              <a:round/>
            </a:ln>
            <a:effectLst/>
          </c:spPr>
        </c:serLines>
      </c:ofPieChart>
      <c:spPr>
        <a:noFill/>
        <a:ln w="23196">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50018274743058E-2"/>
          <c:y val="0.15642807908428899"/>
          <c:w val="0.51094588719592404"/>
          <c:h val="0.80164894699748401"/>
        </c:manualLayout>
      </c:layout>
      <c:barChart>
        <c:barDir val="col"/>
        <c:grouping val="stacked"/>
        <c:varyColors val="0"/>
        <c:ser>
          <c:idx val="0"/>
          <c:order val="0"/>
          <c:tx>
            <c:strRef>
              <c:f>Sheet1!$B$1</c:f>
              <c:strCache>
                <c:ptCount val="1"/>
                <c:pt idx="0">
                  <c:v>Efficient spend</c:v>
                </c:pt>
              </c:strCache>
            </c:strRef>
          </c:tx>
          <c:spPr>
            <a:solidFill>
              <a:schemeClr val="accent5">
                <a:shade val="76000"/>
              </a:schemeClr>
            </a:solidFill>
            <a:ln w="19050">
              <a:solidFill>
                <a:schemeClr val="bg1"/>
              </a:solidFill>
            </a:ln>
            <a:effectLst/>
          </c:spPr>
          <c:invertIfNegative val="0"/>
          <c:dLbls>
            <c:dLbl>
              <c:idx val="0"/>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aramond" panose="02020404030301010803" pitchFamily="18" charset="0"/>
                        <a:ea typeface="Calibri" charset="0"/>
                        <a:cs typeface="Calibri" charset="0"/>
                      </a:defRPr>
                    </a:pPr>
                    <a:r>
                      <a:rPr lang="en-US">
                        <a:latin typeface="Garamond" panose="02020404030301010803" pitchFamily="18" charset="0"/>
                      </a:rPr>
                      <a:t>60-80%</a:t>
                    </a:r>
                    <a:endParaRPr lang="en-US" dirty="0">
                      <a:latin typeface="Garamond" panose="02020404030301010803" pitchFamily="18" charset="0"/>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Garamond" panose="02020404030301010803" pitchFamily="18" charset="0"/>
                      <a:ea typeface="Calibri" charset="0"/>
                      <a:cs typeface="Calibri"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D6-4A5C-8C7B-4772BA7E8CF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charset="0"/>
                    <a:ea typeface="Calibri" charset="0"/>
                    <a:cs typeface="Calibri"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c:v>
                </c:pt>
              </c:numCache>
            </c:numRef>
          </c:val>
          <c:extLst>
            <c:ext xmlns:c16="http://schemas.microsoft.com/office/drawing/2014/chart" uri="{C3380CC4-5D6E-409C-BE32-E72D297353CC}">
              <c16:uniqueId val="{00000001-30D6-4A5C-8C7B-4772BA7E8CF9}"/>
            </c:ext>
          </c:extLst>
        </c:ser>
        <c:ser>
          <c:idx val="1"/>
          <c:order val="1"/>
          <c:tx>
            <c:strRef>
              <c:f>Sheet1!$C$1</c:f>
              <c:strCache>
                <c:ptCount val="1"/>
                <c:pt idx="0">
                  <c:v>Wasted spend</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w="19050">
                <a:solidFill>
                  <a:schemeClr val="bg1"/>
                </a:solidFill>
              </a:ln>
              <a:effectLst/>
            </c:spPr>
            <c:extLst>
              <c:ext xmlns:c16="http://schemas.microsoft.com/office/drawing/2014/chart" uri="{C3380CC4-5D6E-409C-BE32-E72D297353CC}">
                <c16:uniqueId val="{00000003-30D6-4A5C-8C7B-4772BA7E8CF9}"/>
              </c:ext>
            </c:extLst>
          </c:dPt>
          <c:dLbls>
            <c:dLbl>
              <c:idx val="0"/>
              <c:tx>
                <c:rich>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Garamond" panose="02020404030301010803" pitchFamily="18" charset="0"/>
                        <a:ea typeface="Calibri" charset="0"/>
                        <a:cs typeface="Calibri" charset="0"/>
                      </a:defRPr>
                    </a:pPr>
                    <a:r>
                      <a:rPr lang="en-US" sz="2000">
                        <a:solidFill>
                          <a:srgbClr val="C00000"/>
                        </a:solidFill>
                        <a:latin typeface="Garamond" panose="02020404030301010803" pitchFamily="18" charset="0"/>
                        <a:ea typeface="Calibri" charset="0"/>
                        <a:cs typeface="Calibri" charset="0"/>
                      </a:rPr>
                      <a:t>20-40%</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Garamond" panose="02020404030301010803" pitchFamily="18" charset="0"/>
                      <a:ea typeface="Calibri" charset="0"/>
                      <a:cs typeface="Calibri"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D6-4A5C-8C7B-4772BA7E8CF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Garamond" panose="020204040303010108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c:v>
                </c:pt>
              </c:numCache>
            </c:numRef>
          </c:val>
          <c:extLst>
            <c:ext xmlns:c16="http://schemas.microsoft.com/office/drawing/2014/chart" uri="{C3380CC4-5D6E-409C-BE32-E72D297353CC}">
              <c16:uniqueId val="{00000004-30D6-4A5C-8C7B-4772BA7E8CF9}"/>
            </c:ext>
          </c:extLst>
        </c:ser>
        <c:dLbls>
          <c:dLblPos val="ctr"/>
          <c:showLegendKey val="0"/>
          <c:showVal val="1"/>
          <c:showCatName val="0"/>
          <c:showSerName val="0"/>
          <c:showPercent val="0"/>
          <c:showBubbleSize val="0"/>
        </c:dLbls>
        <c:gapWidth val="150"/>
        <c:overlap val="100"/>
        <c:axId val="-1286775696"/>
        <c:axId val="-1286778624"/>
      </c:barChart>
      <c:catAx>
        <c:axId val="-1286775696"/>
        <c:scaling>
          <c:orientation val="minMax"/>
        </c:scaling>
        <c:delete val="0"/>
        <c:axPos val="b"/>
        <c:numFmt formatCode="General" sourceLinked="1"/>
        <c:majorTickMark val="none"/>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6778624"/>
        <c:crosses val="autoZero"/>
        <c:auto val="1"/>
        <c:lblAlgn val="ctr"/>
        <c:lblOffset val="100"/>
        <c:noMultiLvlLbl val="0"/>
      </c:catAx>
      <c:valAx>
        <c:axId val="-1286778624"/>
        <c:scaling>
          <c:orientation val="minMax"/>
        </c:scaling>
        <c:delete val="1"/>
        <c:axPos val="l"/>
        <c:numFmt formatCode="0%" sourceLinked="1"/>
        <c:majorTickMark val="none"/>
        <c:minorTickMark val="none"/>
        <c:tickLblPos val="nextTo"/>
        <c:crossAx val="-12867756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6C6D3-3192-4973-9047-1182BFC666E8}"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US"/>
        </a:p>
      </dgm:t>
    </dgm:pt>
    <dgm:pt modelId="{831E6B5F-DBF7-48EE-9D77-5F77656B6449}">
      <dgm:prSet phldrT="[Text]"/>
      <dgm: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gm:t>
    </dgm:pt>
    <dgm:pt modelId="{C9075C53-5E61-4A0C-9B36-22053F0A94FD}" type="parTrans" cxnId="{F0C39EEA-D9E0-416B-8C38-673FFDF6DDC5}">
      <dgm:prSet/>
      <dgm:spPr/>
      <dgm:t>
        <a:bodyPr/>
        <a:lstStyle/>
        <a:p>
          <a:endParaRPr lang="en-US">
            <a:latin typeface="Adobe Devanagari" panose="02040503050201020203" pitchFamily="18" charset="0"/>
            <a:cs typeface="Adobe Devanagari" panose="02040503050201020203" pitchFamily="18" charset="0"/>
          </a:endParaRPr>
        </a:p>
      </dgm:t>
    </dgm:pt>
    <dgm:pt modelId="{43D56C7F-2CD7-40F4-A135-729B98E4F8E1}" type="sibTrans" cxnId="{F0C39EEA-D9E0-416B-8C38-673FFDF6DDC5}">
      <dgm:prSet/>
      <dgm: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6BEA932F-1952-493E-B351-A3E5911389A4}">
      <dgm:prSet phldrT="[Text]"/>
      <dgm: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gm:t>
    </dgm:pt>
    <dgm:pt modelId="{C53A1AF2-ADD9-4FA8-8072-4D3F9BD18AA1}" type="parTrans" cxnId="{9E5FBBAD-B13B-4E24-BAC3-90DE111951BA}">
      <dgm:prSet/>
      <dgm:spPr/>
      <dgm:t>
        <a:bodyPr/>
        <a:lstStyle/>
        <a:p>
          <a:endParaRPr lang="en-US">
            <a:latin typeface="Adobe Devanagari" panose="02040503050201020203" pitchFamily="18" charset="0"/>
            <a:cs typeface="Adobe Devanagari" panose="02040503050201020203" pitchFamily="18" charset="0"/>
          </a:endParaRPr>
        </a:p>
      </dgm:t>
    </dgm:pt>
    <dgm:pt modelId="{3297A7F6-B38E-4E88-A446-6D07009F6479}" type="sibTrans" cxnId="{9E5FBBAD-B13B-4E24-BAC3-90DE111951BA}">
      <dgm:prSet/>
      <dgm: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2FB3A763-F2CD-40A7-82C0-D57FEB89E76B}">
      <dgm:prSet phldrT="[Text]"/>
      <dgm: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gm:t>
    </dgm:pt>
    <dgm:pt modelId="{AA4FDA75-54C7-4AEF-BAAE-BDFD717F7F26}" type="parTrans" cxnId="{744C009C-6AE5-4FEE-AEE2-E7AD64533B75}">
      <dgm:prSet/>
      <dgm:spPr/>
      <dgm:t>
        <a:bodyPr/>
        <a:lstStyle/>
        <a:p>
          <a:endParaRPr lang="en-US">
            <a:latin typeface="Adobe Devanagari" panose="02040503050201020203" pitchFamily="18" charset="0"/>
            <a:cs typeface="Adobe Devanagari" panose="02040503050201020203" pitchFamily="18" charset="0"/>
          </a:endParaRPr>
        </a:p>
      </dgm:t>
    </dgm:pt>
    <dgm:pt modelId="{E2429030-A6BC-4EF3-A53E-3CD491343C0C}" type="sibTrans" cxnId="{744C009C-6AE5-4FEE-AEE2-E7AD64533B75}">
      <dgm:prSet/>
      <dgm: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CD2A3257-E039-46A9-A1A0-D1419079B427}">
      <dgm:prSet phldrT="[Text]"/>
      <dgm: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gm:t>
    </dgm:pt>
    <dgm:pt modelId="{F558D632-8017-4F38-AF92-881EC9F62CEB}" type="parTrans" cxnId="{8DF873B8-30DC-427F-820A-077D2EECCFBA}">
      <dgm:prSet/>
      <dgm:spPr/>
      <dgm:t>
        <a:bodyPr/>
        <a:lstStyle/>
        <a:p>
          <a:endParaRPr lang="en-US">
            <a:latin typeface="Adobe Devanagari" panose="02040503050201020203" pitchFamily="18" charset="0"/>
            <a:cs typeface="Adobe Devanagari" panose="02040503050201020203" pitchFamily="18" charset="0"/>
          </a:endParaRPr>
        </a:p>
      </dgm:t>
    </dgm:pt>
    <dgm:pt modelId="{85156571-8090-4046-BDA1-9E8152F8C717}" type="sibTrans" cxnId="{8DF873B8-30DC-427F-820A-077D2EECCFBA}">
      <dgm:prSet/>
      <dgm: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979A067E-6C0F-4533-801C-3E7E6512D9B8}">
      <dgm:prSet phldrT="[Text]"/>
      <dgm: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gm:t>
    </dgm:pt>
    <dgm:pt modelId="{617FBD0A-2D46-462E-82CD-01AF86FA4A55}" type="parTrans" cxnId="{D8A9AAC0-FEC6-437E-811F-AC7399102B38}">
      <dgm:prSet/>
      <dgm:spPr/>
      <dgm:t>
        <a:bodyPr/>
        <a:lstStyle/>
        <a:p>
          <a:endParaRPr lang="en-US">
            <a:latin typeface="Adobe Devanagari" panose="02040503050201020203" pitchFamily="18" charset="0"/>
            <a:cs typeface="Adobe Devanagari" panose="02040503050201020203" pitchFamily="18" charset="0"/>
          </a:endParaRPr>
        </a:p>
      </dgm:t>
    </dgm:pt>
    <dgm:pt modelId="{1E3E45D5-99DE-4D45-9EA5-2128F9EBA0A1}" type="sibTrans" cxnId="{D8A9AAC0-FEC6-437E-811F-AC7399102B38}">
      <dgm:prSet/>
      <dgm: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87E22726-020B-411F-B97F-0CFFB9BADC4D}">
      <dgm:prSet/>
      <dgm: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gm:t>
    </dgm:pt>
    <dgm:pt modelId="{7FD6EDEC-B033-421F-AB0F-23D96637244B}" type="parTrans" cxnId="{F3365837-9674-4B75-BD91-B1835C57CAB5}">
      <dgm:prSet/>
      <dgm:spPr/>
      <dgm:t>
        <a:bodyPr/>
        <a:lstStyle/>
        <a:p>
          <a:endParaRPr lang="en-US">
            <a:latin typeface="Adobe Devanagari" panose="02040503050201020203" pitchFamily="18" charset="0"/>
            <a:cs typeface="Adobe Devanagari" panose="02040503050201020203" pitchFamily="18" charset="0"/>
          </a:endParaRPr>
        </a:p>
      </dgm:t>
    </dgm:pt>
    <dgm:pt modelId="{E9A75AB6-EA4E-403C-B75D-2F9235160D10}" type="sibTrans" cxnId="{F3365837-9674-4B75-BD91-B1835C57CAB5}">
      <dgm:prSet/>
      <dgm: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55952FB3-3992-40AC-A9BD-AB40ECFF6BED}" type="pres">
      <dgm:prSet presAssocID="{9F96C6D3-3192-4973-9047-1182BFC666E8}" presName="cycle" presStyleCnt="0">
        <dgm:presLayoutVars>
          <dgm:dir/>
          <dgm:resizeHandles val="exact"/>
        </dgm:presLayoutVars>
      </dgm:prSet>
      <dgm:spPr/>
    </dgm:pt>
    <dgm:pt modelId="{CF8E1395-DAD7-4055-8FE1-0BAA7DE01AAE}" type="pres">
      <dgm:prSet presAssocID="{831E6B5F-DBF7-48EE-9D77-5F77656B6449}" presName="node" presStyleLbl="node1" presStyleIdx="0" presStyleCnt="6">
        <dgm:presLayoutVars>
          <dgm:bulletEnabled val="1"/>
        </dgm:presLayoutVars>
      </dgm:prSet>
      <dgm:spPr/>
    </dgm:pt>
    <dgm:pt modelId="{C1F5C83C-5332-4A47-9686-39BD9F1DCBE5}" type="pres">
      <dgm:prSet presAssocID="{831E6B5F-DBF7-48EE-9D77-5F77656B6449}" presName="spNode" presStyleCnt="0"/>
      <dgm:spPr/>
    </dgm:pt>
    <dgm:pt modelId="{1D12C939-ADCE-4E49-AD24-F19F8D3E3900}" type="pres">
      <dgm:prSet presAssocID="{43D56C7F-2CD7-40F4-A135-729B98E4F8E1}" presName="sibTrans" presStyleLbl="sibTrans1D1" presStyleIdx="0" presStyleCnt="6"/>
      <dgm:spPr/>
    </dgm:pt>
    <dgm:pt modelId="{8F19BF96-CAEB-4B30-BED5-409E4A546205}" type="pres">
      <dgm:prSet presAssocID="{6BEA932F-1952-493E-B351-A3E5911389A4}" presName="node" presStyleLbl="node1" presStyleIdx="1" presStyleCnt="6">
        <dgm:presLayoutVars>
          <dgm:bulletEnabled val="1"/>
        </dgm:presLayoutVars>
      </dgm:prSet>
      <dgm:spPr/>
    </dgm:pt>
    <dgm:pt modelId="{D50CDF36-FD5E-432E-9FBA-814EF6AB2617}" type="pres">
      <dgm:prSet presAssocID="{6BEA932F-1952-493E-B351-A3E5911389A4}" presName="spNode" presStyleCnt="0"/>
      <dgm:spPr/>
    </dgm:pt>
    <dgm:pt modelId="{50D175BE-A473-4990-89AB-E311D19EA91B}" type="pres">
      <dgm:prSet presAssocID="{3297A7F6-B38E-4E88-A446-6D07009F6479}" presName="sibTrans" presStyleLbl="sibTrans1D1" presStyleIdx="1" presStyleCnt="6"/>
      <dgm:spPr/>
    </dgm:pt>
    <dgm:pt modelId="{0C0E4C13-2B5F-462E-AC14-1C9804F06AE5}" type="pres">
      <dgm:prSet presAssocID="{2FB3A763-F2CD-40A7-82C0-D57FEB89E76B}" presName="node" presStyleLbl="node1" presStyleIdx="2" presStyleCnt="6">
        <dgm:presLayoutVars>
          <dgm:bulletEnabled val="1"/>
        </dgm:presLayoutVars>
      </dgm:prSet>
      <dgm:spPr/>
    </dgm:pt>
    <dgm:pt modelId="{32315781-A89E-4A6E-A635-C2E7097545B2}" type="pres">
      <dgm:prSet presAssocID="{2FB3A763-F2CD-40A7-82C0-D57FEB89E76B}" presName="spNode" presStyleCnt="0"/>
      <dgm:spPr/>
    </dgm:pt>
    <dgm:pt modelId="{84F8C072-7E21-4C86-B13A-B9B212007C2B}" type="pres">
      <dgm:prSet presAssocID="{E2429030-A6BC-4EF3-A53E-3CD491343C0C}" presName="sibTrans" presStyleLbl="sibTrans1D1" presStyleIdx="2" presStyleCnt="6"/>
      <dgm:spPr/>
    </dgm:pt>
    <dgm:pt modelId="{61D8E8A1-8A98-4297-96C5-9EEEE1A22B8A}" type="pres">
      <dgm:prSet presAssocID="{CD2A3257-E039-46A9-A1A0-D1419079B427}" presName="node" presStyleLbl="node1" presStyleIdx="3" presStyleCnt="6">
        <dgm:presLayoutVars>
          <dgm:bulletEnabled val="1"/>
        </dgm:presLayoutVars>
      </dgm:prSet>
      <dgm:spPr/>
    </dgm:pt>
    <dgm:pt modelId="{5F4A27C8-A888-4ADC-9EC3-8FA8A4695008}" type="pres">
      <dgm:prSet presAssocID="{CD2A3257-E039-46A9-A1A0-D1419079B427}" presName="spNode" presStyleCnt="0"/>
      <dgm:spPr/>
    </dgm:pt>
    <dgm:pt modelId="{8F21A724-9BC2-4EA6-B3C7-39C5EFA4E3C0}" type="pres">
      <dgm:prSet presAssocID="{85156571-8090-4046-BDA1-9E8152F8C717}" presName="sibTrans" presStyleLbl="sibTrans1D1" presStyleIdx="3" presStyleCnt="6"/>
      <dgm:spPr/>
    </dgm:pt>
    <dgm:pt modelId="{B0711641-26BB-4E96-A4DC-86415470E559}" type="pres">
      <dgm:prSet presAssocID="{979A067E-6C0F-4533-801C-3E7E6512D9B8}" presName="node" presStyleLbl="node1" presStyleIdx="4" presStyleCnt="6">
        <dgm:presLayoutVars>
          <dgm:bulletEnabled val="1"/>
        </dgm:presLayoutVars>
      </dgm:prSet>
      <dgm:spPr/>
    </dgm:pt>
    <dgm:pt modelId="{12032666-5FB2-4E3C-B7A5-B6F08B2B77E6}" type="pres">
      <dgm:prSet presAssocID="{979A067E-6C0F-4533-801C-3E7E6512D9B8}" presName="spNode" presStyleCnt="0"/>
      <dgm:spPr/>
    </dgm:pt>
    <dgm:pt modelId="{95317D9F-84B1-4C3E-8FD6-F0F13A643C56}" type="pres">
      <dgm:prSet presAssocID="{1E3E45D5-99DE-4D45-9EA5-2128F9EBA0A1}" presName="sibTrans" presStyleLbl="sibTrans1D1" presStyleIdx="4" presStyleCnt="6"/>
      <dgm:spPr/>
    </dgm:pt>
    <dgm:pt modelId="{97376453-7A81-4C5F-84AA-EEC44A0FE308}" type="pres">
      <dgm:prSet presAssocID="{87E22726-020B-411F-B97F-0CFFB9BADC4D}" presName="node" presStyleLbl="node1" presStyleIdx="5" presStyleCnt="6">
        <dgm:presLayoutVars>
          <dgm:bulletEnabled val="1"/>
        </dgm:presLayoutVars>
      </dgm:prSet>
      <dgm:spPr/>
    </dgm:pt>
    <dgm:pt modelId="{1F782F7C-2513-4E1A-AEB5-AEB2D053ED6A}" type="pres">
      <dgm:prSet presAssocID="{87E22726-020B-411F-B97F-0CFFB9BADC4D}" presName="spNode" presStyleCnt="0"/>
      <dgm:spPr/>
    </dgm:pt>
    <dgm:pt modelId="{99B5BF61-9D3E-47A4-979D-1EC68FD269A5}" type="pres">
      <dgm:prSet presAssocID="{E9A75AB6-EA4E-403C-B75D-2F9235160D10}" presName="sibTrans" presStyleLbl="sibTrans1D1" presStyleIdx="5" presStyleCnt="6"/>
      <dgm:spPr/>
    </dgm:pt>
  </dgm:ptLst>
  <dgm:cxnLst>
    <dgm:cxn modelId="{E1BD0228-EFCD-4C61-8B31-F5060BAD5350}" type="presOf" srcId="{979A067E-6C0F-4533-801C-3E7E6512D9B8}" destId="{B0711641-26BB-4E96-A4DC-86415470E559}" srcOrd="0" destOrd="0" presId="urn:microsoft.com/office/officeart/2005/8/layout/cycle6"/>
    <dgm:cxn modelId="{F3365837-9674-4B75-BD91-B1835C57CAB5}" srcId="{9F96C6D3-3192-4973-9047-1182BFC666E8}" destId="{87E22726-020B-411F-B97F-0CFFB9BADC4D}" srcOrd="5" destOrd="0" parTransId="{7FD6EDEC-B033-421F-AB0F-23D96637244B}" sibTransId="{E9A75AB6-EA4E-403C-B75D-2F9235160D10}"/>
    <dgm:cxn modelId="{08102642-4B5A-4737-BA52-41D5A8513868}" type="presOf" srcId="{43D56C7F-2CD7-40F4-A135-729B98E4F8E1}" destId="{1D12C939-ADCE-4E49-AD24-F19F8D3E3900}" srcOrd="0" destOrd="0" presId="urn:microsoft.com/office/officeart/2005/8/layout/cycle6"/>
    <dgm:cxn modelId="{2CB55744-CCA3-490A-99EB-D1851FB2B598}" type="presOf" srcId="{87E22726-020B-411F-B97F-0CFFB9BADC4D}" destId="{97376453-7A81-4C5F-84AA-EEC44A0FE308}" srcOrd="0" destOrd="0" presId="urn:microsoft.com/office/officeart/2005/8/layout/cycle6"/>
    <dgm:cxn modelId="{33F8DC45-E1DC-4CF2-8B0B-F88E640BB9BD}" type="presOf" srcId="{85156571-8090-4046-BDA1-9E8152F8C717}" destId="{8F21A724-9BC2-4EA6-B3C7-39C5EFA4E3C0}" srcOrd="0" destOrd="0" presId="urn:microsoft.com/office/officeart/2005/8/layout/cycle6"/>
    <dgm:cxn modelId="{36B38D90-706E-4310-B62F-1089BBE1840F}" type="presOf" srcId="{2FB3A763-F2CD-40A7-82C0-D57FEB89E76B}" destId="{0C0E4C13-2B5F-462E-AC14-1C9804F06AE5}" srcOrd="0" destOrd="0" presId="urn:microsoft.com/office/officeart/2005/8/layout/cycle6"/>
    <dgm:cxn modelId="{1BE5A991-2CE1-4057-AB33-32E7376B6736}" type="presOf" srcId="{1E3E45D5-99DE-4D45-9EA5-2128F9EBA0A1}" destId="{95317D9F-84B1-4C3E-8FD6-F0F13A643C56}" srcOrd="0" destOrd="0" presId="urn:microsoft.com/office/officeart/2005/8/layout/cycle6"/>
    <dgm:cxn modelId="{744C009C-6AE5-4FEE-AEE2-E7AD64533B75}" srcId="{9F96C6D3-3192-4973-9047-1182BFC666E8}" destId="{2FB3A763-F2CD-40A7-82C0-D57FEB89E76B}" srcOrd="2" destOrd="0" parTransId="{AA4FDA75-54C7-4AEF-BAAE-BDFD717F7F26}" sibTransId="{E2429030-A6BC-4EF3-A53E-3CD491343C0C}"/>
    <dgm:cxn modelId="{5D567AA4-EF0F-4E27-BAB6-748E78C2AB7A}" type="presOf" srcId="{E2429030-A6BC-4EF3-A53E-3CD491343C0C}" destId="{84F8C072-7E21-4C86-B13A-B9B212007C2B}" srcOrd="0" destOrd="0" presId="urn:microsoft.com/office/officeart/2005/8/layout/cycle6"/>
    <dgm:cxn modelId="{69D81DAC-6A88-405E-8CE8-A06DF1F0D31E}" type="presOf" srcId="{3297A7F6-B38E-4E88-A446-6D07009F6479}" destId="{50D175BE-A473-4990-89AB-E311D19EA91B}" srcOrd="0" destOrd="0" presId="urn:microsoft.com/office/officeart/2005/8/layout/cycle6"/>
    <dgm:cxn modelId="{9E5FBBAD-B13B-4E24-BAC3-90DE111951BA}" srcId="{9F96C6D3-3192-4973-9047-1182BFC666E8}" destId="{6BEA932F-1952-493E-B351-A3E5911389A4}" srcOrd="1" destOrd="0" parTransId="{C53A1AF2-ADD9-4FA8-8072-4D3F9BD18AA1}" sibTransId="{3297A7F6-B38E-4E88-A446-6D07009F6479}"/>
    <dgm:cxn modelId="{8DF873B8-30DC-427F-820A-077D2EECCFBA}" srcId="{9F96C6D3-3192-4973-9047-1182BFC666E8}" destId="{CD2A3257-E039-46A9-A1A0-D1419079B427}" srcOrd="3" destOrd="0" parTransId="{F558D632-8017-4F38-AF92-881EC9F62CEB}" sibTransId="{85156571-8090-4046-BDA1-9E8152F8C717}"/>
    <dgm:cxn modelId="{D8A9AAC0-FEC6-437E-811F-AC7399102B38}" srcId="{9F96C6D3-3192-4973-9047-1182BFC666E8}" destId="{979A067E-6C0F-4533-801C-3E7E6512D9B8}" srcOrd="4" destOrd="0" parTransId="{617FBD0A-2D46-462E-82CD-01AF86FA4A55}" sibTransId="{1E3E45D5-99DE-4D45-9EA5-2128F9EBA0A1}"/>
    <dgm:cxn modelId="{DA9CBFCC-6536-4263-873C-AAAE5378E8D5}" type="presOf" srcId="{9F96C6D3-3192-4973-9047-1182BFC666E8}" destId="{55952FB3-3992-40AC-A9BD-AB40ECFF6BED}" srcOrd="0" destOrd="0" presId="urn:microsoft.com/office/officeart/2005/8/layout/cycle6"/>
    <dgm:cxn modelId="{8B83BDD2-FDC7-406C-A227-475E0A1F654C}" type="presOf" srcId="{E9A75AB6-EA4E-403C-B75D-2F9235160D10}" destId="{99B5BF61-9D3E-47A4-979D-1EC68FD269A5}" srcOrd="0" destOrd="0" presId="urn:microsoft.com/office/officeart/2005/8/layout/cycle6"/>
    <dgm:cxn modelId="{3795A4D3-BF24-44DF-B5B2-415A31CC8A8B}" type="presOf" srcId="{831E6B5F-DBF7-48EE-9D77-5F77656B6449}" destId="{CF8E1395-DAD7-4055-8FE1-0BAA7DE01AAE}" srcOrd="0" destOrd="0" presId="urn:microsoft.com/office/officeart/2005/8/layout/cycle6"/>
    <dgm:cxn modelId="{B3973DD8-D88D-456C-BBB2-05A06A59767D}" type="presOf" srcId="{CD2A3257-E039-46A9-A1A0-D1419079B427}" destId="{61D8E8A1-8A98-4297-96C5-9EEEE1A22B8A}" srcOrd="0" destOrd="0" presId="urn:microsoft.com/office/officeart/2005/8/layout/cycle6"/>
    <dgm:cxn modelId="{F0C39EEA-D9E0-416B-8C38-673FFDF6DDC5}" srcId="{9F96C6D3-3192-4973-9047-1182BFC666E8}" destId="{831E6B5F-DBF7-48EE-9D77-5F77656B6449}" srcOrd="0" destOrd="0" parTransId="{C9075C53-5E61-4A0C-9B36-22053F0A94FD}" sibTransId="{43D56C7F-2CD7-40F4-A135-729B98E4F8E1}"/>
    <dgm:cxn modelId="{32CB1AEC-7ED8-4790-9811-579F4B30C613}" type="presOf" srcId="{6BEA932F-1952-493E-B351-A3E5911389A4}" destId="{8F19BF96-CAEB-4B30-BED5-409E4A546205}" srcOrd="0" destOrd="0" presId="urn:microsoft.com/office/officeart/2005/8/layout/cycle6"/>
    <dgm:cxn modelId="{53C549A1-B937-4A48-A3FF-0874F4F3EC51}" type="presParOf" srcId="{55952FB3-3992-40AC-A9BD-AB40ECFF6BED}" destId="{CF8E1395-DAD7-4055-8FE1-0BAA7DE01AAE}" srcOrd="0" destOrd="0" presId="urn:microsoft.com/office/officeart/2005/8/layout/cycle6"/>
    <dgm:cxn modelId="{156AF03A-3D29-4E5B-98B0-75A00C2AC7FD}" type="presParOf" srcId="{55952FB3-3992-40AC-A9BD-AB40ECFF6BED}" destId="{C1F5C83C-5332-4A47-9686-39BD9F1DCBE5}" srcOrd="1" destOrd="0" presId="urn:microsoft.com/office/officeart/2005/8/layout/cycle6"/>
    <dgm:cxn modelId="{E5C59322-51DC-40FB-8A30-BD3BC6E5C271}" type="presParOf" srcId="{55952FB3-3992-40AC-A9BD-AB40ECFF6BED}" destId="{1D12C939-ADCE-4E49-AD24-F19F8D3E3900}" srcOrd="2" destOrd="0" presId="urn:microsoft.com/office/officeart/2005/8/layout/cycle6"/>
    <dgm:cxn modelId="{667B84C0-3929-4B1F-B161-E59120EA45E0}" type="presParOf" srcId="{55952FB3-3992-40AC-A9BD-AB40ECFF6BED}" destId="{8F19BF96-CAEB-4B30-BED5-409E4A546205}" srcOrd="3" destOrd="0" presId="urn:microsoft.com/office/officeart/2005/8/layout/cycle6"/>
    <dgm:cxn modelId="{B1025F5B-2EE1-49A4-92E5-165183076EEF}" type="presParOf" srcId="{55952FB3-3992-40AC-A9BD-AB40ECFF6BED}" destId="{D50CDF36-FD5E-432E-9FBA-814EF6AB2617}" srcOrd="4" destOrd="0" presId="urn:microsoft.com/office/officeart/2005/8/layout/cycle6"/>
    <dgm:cxn modelId="{8BAB1731-9083-4278-AC76-3818F97F5D06}" type="presParOf" srcId="{55952FB3-3992-40AC-A9BD-AB40ECFF6BED}" destId="{50D175BE-A473-4990-89AB-E311D19EA91B}" srcOrd="5" destOrd="0" presId="urn:microsoft.com/office/officeart/2005/8/layout/cycle6"/>
    <dgm:cxn modelId="{5828BD31-A717-465E-9719-C5F2DB7CC594}" type="presParOf" srcId="{55952FB3-3992-40AC-A9BD-AB40ECFF6BED}" destId="{0C0E4C13-2B5F-462E-AC14-1C9804F06AE5}" srcOrd="6" destOrd="0" presId="urn:microsoft.com/office/officeart/2005/8/layout/cycle6"/>
    <dgm:cxn modelId="{1F49EE70-1C15-443D-8015-1C8C7910ECA8}" type="presParOf" srcId="{55952FB3-3992-40AC-A9BD-AB40ECFF6BED}" destId="{32315781-A89E-4A6E-A635-C2E7097545B2}" srcOrd="7" destOrd="0" presId="urn:microsoft.com/office/officeart/2005/8/layout/cycle6"/>
    <dgm:cxn modelId="{51374C64-126A-493D-BD3F-CAC645C91B56}" type="presParOf" srcId="{55952FB3-3992-40AC-A9BD-AB40ECFF6BED}" destId="{84F8C072-7E21-4C86-B13A-B9B212007C2B}" srcOrd="8" destOrd="0" presId="urn:microsoft.com/office/officeart/2005/8/layout/cycle6"/>
    <dgm:cxn modelId="{DC6E445F-A090-42F3-A203-01AA28153683}" type="presParOf" srcId="{55952FB3-3992-40AC-A9BD-AB40ECFF6BED}" destId="{61D8E8A1-8A98-4297-96C5-9EEEE1A22B8A}" srcOrd="9" destOrd="0" presId="urn:microsoft.com/office/officeart/2005/8/layout/cycle6"/>
    <dgm:cxn modelId="{A6C41FEC-8F64-4BCF-BE5E-8F58FFD95B4C}" type="presParOf" srcId="{55952FB3-3992-40AC-A9BD-AB40ECFF6BED}" destId="{5F4A27C8-A888-4ADC-9EC3-8FA8A4695008}" srcOrd="10" destOrd="0" presId="urn:microsoft.com/office/officeart/2005/8/layout/cycle6"/>
    <dgm:cxn modelId="{CD96CC41-D86B-4D50-A2C4-C5C0F04B052F}" type="presParOf" srcId="{55952FB3-3992-40AC-A9BD-AB40ECFF6BED}" destId="{8F21A724-9BC2-4EA6-B3C7-39C5EFA4E3C0}" srcOrd="11" destOrd="0" presId="urn:microsoft.com/office/officeart/2005/8/layout/cycle6"/>
    <dgm:cxn modelId="{B40A3F02-AEC5-4944-BCBB-17E9045D727C}" type="presParOf" srcId="{55952FB3-3992-40AC-A9BD-AB40ECFF6BED}" destId="{B0711641-26BB-4E96-A4DC-86415470E559}" srcOrd="12" destOrd="0" presId="urn:microsoft.com/office/officeart/2005/8/layout/cycle6"/>
    <dgm:cxn modelId="{50A29E44-A805-4490-88CE-871140CFE6DF}" type="presParOf" srcId="{55952FB3-3992-40AC-A9BD-AB40ECFF6BED}" destId="{12032666-5FB2-4E3C-B7A5-B6F08B2B77E6}" srcOrd="13" destOrd="0" presId="urn:microsoft.com/office/officeart/2005/8/layout/cycle6"/>
    <dgm:cxn modelId="{F64FDE27-CC2E-4FE1-863B-785EE1423AA7}" type="presParOf" srcId="{55952FB3-3992-40AC-A9BD-AB40ECFF6BED}" destId="{95317D9F-84B1-4C3E-8FD6-F0F13A643C56}" srcOrd="14" destOrd="0" presId="urn:microsoft.com/office/officeart/2005/8/layout/cycle6"/>
    <dgm:cxn modelId="{A4A24444-D800-48CA-AD28-FCD95DFC096F}" type="presParOf" srcId="{55952FB3-3992-40AC-A9BD-AB40ECFF6BED}" destId="{97376453-7A81-4C5F-84AA-EEC44A0FE308}" srcOrd="15" destOrd="0" presId="urn:microsoft.com/office/officeart/2005/8/layout/cycle6"/>
    <dgm:cxn modelId="{9361BA3B-B83F-408D-B997-22F0E8BB3F28}" type="presParOf" srcId="{55952FB3-3992-40AC-A9BD-AB40ECFF6BED}" destId="{1F782F7C-2513-4E1A-AEB5-AEB2D053ED6A}" srcOrd="16" destOrd="0" presId="urn:microsoft.com/office/officeart/2005/8/layout/cycle6"/>
    <dgm:cxn modelId="{950A62CD-282C-431F-A580-891B25F7C49B}" type="presParOf" srcId="{55952FB3-3992-40AC-A9BD-AB40ECFF6BED}" destId="{99B5BF61-9D3E-47A4-979D-1EC68FD269A5}"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5CA414-9CDD-41F8-B501-91A853D053E5}"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en-US"/>
        </a:p>
      </dgm:t>
    </dgm:pt>
    <dgm:pt modelId="{D46D11F0-66AF-4326-8219-F37FDC6B0C6E}">
      <dgm:prSet phldrT="[Text]" custT="1"/>
      <dgm:spPr/>
      <dgm:t>
        <a:bodyPr/>
        <a:lstStyle/>
        <a:p>
          <a:r>
            <a:rPr lang="en-US" sz="1500" b="1" dirty="0">
              <a:latin typeface="Garamond" panose="02020404030301010803" pitchFamily="18" charset="0"/>
              <a:ea typeface="CMU Serif" panose="02000603000000000000" pitchFamily="50" charset="0"/>
              <a:cs typeface="CMU Serif" panose="02000603000000000000" pitchFamily="50" charset="0"/>
            </a:rPr>
            <a:t>Conducive macroeconomic conditions</a:t>
          </a:r>
        </a:p>
      </dgm:t>
    </dgm:pt>
    <dgm:pt modelId="{80C03644-3AF7-4B02-8D43-19D7A062B8CE}" type="par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1607C63-89AE-4B62-9E4E-ADC3DFA9E63C}" type="sib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4DB48F8-CD80-4121-80D9-5F8C7CE48309}">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Reprioritization</a:t>
          </a:r>
        </a:p>
      </dgm:t>
    </dgm:pt>
    <dgm:pt modelId="{C8152124-25DB-4F97-838A-20D6BB0654C5}" type="par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FE3C1C28-E45B-4D91-AC79-28CF08B0EF86}" type="sib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237C99-120C-4D4A-86B6-67D5C393570D}">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Sector-specific domestic revenue sources</a:t>
          </a:r>
        </a:p>
      </dgm:t>
    </dgm:pt>
    <dgm:pt modelId="{41AE423E-6C5A-4C4E-8D5F-49389AA4D91B}" type="par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9E337C-B235-4A45-B5B1-5C76BA6654D0}" type="sib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2F7F0205-F4FF-46C0-A7EA-2425B3DBAEAD}">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Development assistance</a:t>
          </a:r>
        </a:p>
      </dgm:t>
    </dgm:pt>
    <dgm:pt modelId="{D7ADAA45-028E-42B9-859E-F7B50C583868}" type="par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CC99BE2-C74E-446B-AC72-220605CE609F}" type="sib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A1D6A433-3D3C-4B8F-8D13-24D98E4ADEDC}">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Efficiency</a:t>
          </a:r>
        </a:p>
      </dgm:t>
    </dgm:pt>
    <dgm:pt modelId="{391F8C33-BA07-4EB7-A788-0B83D7E952E3}" type="par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3D113432-1E78-4A5F-98B4-6AECB2CF7B52}" type="sib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92201F60-2BAA-457B-9794-EE267E07B7F8}" type="pres">
      <dgm:prSet presAssocID="{345CA414-9CDD-41F8-B501-91A853D053E5}" presName="cycle" presStyleCnt="0">
        <dgm:presLayoutVars>
          <dgm:dir/>
          <dgm:resizeHandles val="exact"/>
        </dgm:presLayoutVars>
      </dgm:prSet>
      <dgm:spPr/>
    </dgm:pt>
    <dgm:pt modelId="{B558C93A-E001-416A-86DA-C06C88307D91}" type="pres">
      <dgm:prSet presAssocID="{D46D11F0-66AF-4326-8219-F37FDC6B0C6E}" presName="node" presStyleLbl="node1" presStyleIdx="0" presStyleCnt="5">
        <dgm:presLayoutVars>
          <dgm:bulletEnabled val="1"/>
        </dgm:presLayoutVars>
      </dgm:prSet>
      <dgm:spPr/>
    </dgm:pt>
    <dgm:pt modelId="{FA490985-7C0B-43C0-9647-315731C6B773}" type="pres">
      <dgm:prSet presAssocID="{D46D11F0-66AF-4326-8219-F37FDC6B0C6E}" presName="spNode" presStyleCnt="0"/>
      <dgm:spPr/>
    </dgm:pt>
    <dgm:pt modelId="{8BDE8E31-F667-49B8-8CED-AF25492E8E4D}" type="pres">
      <dgm:prSet presAssocID="{E1607C63-89AE-4B62-9E4E-ADC3DFA9E63C}" presName="sibTrans" presStyleLbl="sibTrans1D1" presStyleIdx="0" presStyleCnt="5"/>
      <dgm:spPr/>
    </dgm:pt>
    <dgm:pt modelId="{E2F54755-C477-4714-B708-6812C836AA5C}" type="pres">
      <dgm:prSet presAssocID="{E4DB48F8-CD80-4121-80D9-5F8C7CE48309}" presName="node" presStyleLbl="node1" presStyleIdx="1" presStyleCnt="5">
        <dgm:presLayoutVars>
          <dgm:bulletEnabled val="1"/>
        </dgm:presLayoutVars>
      </dgm:prSet>
      <dgm:spPr/>
    </dgm:pt>
    <dgm:pt modelId="{D16166C7-6AA4-4C7A-9845-81B2052294A8}" type="pres">
      <dgm:prSet presAssocID="{E4DB48F8-CD80-4121-80D9-5F8C7CE48309}" presName="spNode" presStyleCnt="0"/>
      <dgm:spPr/>
    </dgm:pt>
    <dgm:pt modelId="{BD343EC2-EA22-4061-873D-667406CA2277}" type="pres">
      <dgm:prSet presAssocID="{FE3C1C28-E45B-4D91-AC79-28CF08B0EF86}" presName="sibTrans" presStyleLbl="sibTrans1D1" presStyleIdx="1" presStyleCnt="5"/>
      <dgm:spPr/>
    </dgm:pt>
    <dgm:pt modelId="{56612126-495B-47E2-974D-6A70295231A7}" type="pres">
      <dgm:prSet presAssocID="{74237C99-120C-4D4A-86B6-67D5C393570D}" presName="node" presStyleLbl="node1" presStyleIdx="2" presStyleCnt="5">
        <dgm:presLayoutVars>
          <dgm:bulletEnabled val="1"/>
        </dgm:presLayoutVars>
      </dgm:prSet>
      <dgm:spPr/>
    </dgm:pt>
    <dgm:pt modelId="{10C228F3-BC16-4928-9BAF-DE1967BD6341}" type="pres">
      <dgm:prSet presAssocID="{74237C99-120C-4D4A-86B6-67D5C393570D}" presName="spNode" presStyleCnt="0"/>
      <dgm:spPr/>
    </dgm:pt>
    <dgm:pt modelId="{833289DA-7EB5-48D1-9A34-22152C7E19C8}" type="pres">
      <dgm:prSet presAssocID="{749E337C-B235-4A45-B5B1-5C76BA6654D0}" presName="sibTrans" presStyleLbl="sibTrans1D1" presStyleIdx="2" presStyleCnt="5"/>
      <dgm:spPr/>
    </dgm:pt>
    <dgm:pt modelId="{011D10D8-9B3D-421C-94CD-70EFAA53D692}" type="pres">
      <dgm:prSet presAssocID="{2F7F0205-F4FF-46C0-A7EA-2425B3DBAEAD}" presName="node" presStyleLbl="node1" presStyleIdx="3" presStyleCnt="5">
        <dgm:presLayoutVars>
          <dgm:bulletEnabled val="1"/>
        </dgm:presLayoutVars>
      </dgm:prSet>
      <dgm:spPr/>
    </dgm:pt>
    <dgm:pt modelId="{6A1C4B45-E1FD-4EA9-8F8C-AF01ACE76D3E}" type="pres">
      <dgm:prSet presAssocID="{2F7F0205-F4FF-46C0-A7EA-2425B3DBAEAD}" presName="spNode" presStyleCnt="0"/>
      <dgm:spPr/>
    </dgm:pt>
    <dgm:pt modelId="{0E144931-7220-4AD8-A69F-3FDB4A60FACC}" type="pres">
      <dgm:prSet presAssocID="{7CC99BE2-C74E-446B-AC72-220605CE609F}" presName="sibTrans" presStyleLbl="sibTrans1D1" presStyleIdx="3" presStyleCnt="5"/>
      <dgm:spPr/>
    </dgm:pt>
    <dgm:pt modelId="{ED89E63C-16F1-46B2-B024-A330EF7B07E0}" type="pres">
      <dgm:prSet presAssocID="{A1D6A433-3D3C-4B8F-8D13-24D98E4ADEDC}" presName="node" presStyleLbl="node1" presStyleIdx="4" presStyleCnt="5">
        <dgm:presLayoutVars>
          <dgm:bulletEnabled val="1"/>
        </dgm:presLayoutVars>
      </dgm:prSet>
      <dgm:spPr/>
    </dgm:pt>
    <dgm:pt modelId="{21ABF497-B38F-422B-AE20-7062DE812C3A}" type="pres">
      <dgm:prSet presAssocID="{A1D6A433-3D3C-4B8F-8D13-24D98E4ADEDC}" presName="spNode" presStyleCnt="0"/>
      <dgm:spPr/>
    </dgm:pt>
    <dgm:pt modelId="{4926E0A3-CC36-4A38-A886-35C62D3D1BCD}" type="pres">
      <dgm:prSet presAssocID="{3D113432-1E78-4A5F-98B4-6AECB2CF7B52}" presName="sibTrans" presStyleLbl="sibTrans1D1" presStyleIdx="4" presStyleCnt="5"/>
      <dgm:spPr/>
    </dgm:pt>
  </dgm:ptLst>
  <dgm:cxnLst>
    <dgm:cxn modelId="{D9EF060A-3880-4E67-84B8-388CEFDDB87D}" type="presOf" srcId="{749E337C-B235-4A45-B5B1-5C76BA6654D0}" destId="{833289DA-7EB5-48D1-9A34-22152C7E19C8}" srcOrd="0" destOrd="0" presId="urn:microsoft.com/office/officeart/2005/8/layout/cycle6"/>
    <dgm:cxn modelId="{D1457D2F-169E-4E2A-93A9-F95CC8D1500D}" type="presOf" srcId="{FE3C1C28-E45B-4D91-AC79-28CF08B0EF86}" destId="{BD343EC2-EA22-4061-873D-667406CA2277}" srcOrd="0" destOrd="0" presId="urn:microsoft.com/office/officeart/2005/8/layout/cycle6"/>
    <dgm:cxn modelId="{D83FF03F-2B01-462C-9383-5ED1600BA421}" srcId="{345CA414-9CDD-41F8-B501-91A853D053E5}" destId="{A1D6A433-3D3C-4B8F-8D13-24D98E4ADEDC}" srcOrd="4" destOrd="0" parTransId="{391F8C33-BA07-4EB7-A788-0B83D7E952E3}" sibTransId="{3D113432-1E78-4A5F-98B4-6AECB2CF7B52}"/>
    <dgm:cxn modelId="{D3243F62-2BE0-4430-A077-6AB88A2744FE}" type="presOf" srcId="{345CA414-9CDD-41F8-B501-91A853D053E5}" destId="{92201F60-2BAA-457B-9794-EE267E07B7F8}" srcOrd="0" destOrd="0" presId="urn:microsoft.com/office/officeart/2005/8/layout/cycle6"/>
    <dgm:cxn modelId="{F7644467-4B62-428D-BACF-A9DB1CB73F75}" srcId="{345CA414-9CDD-41F8-B501-91A853D053E5}" destId="{D46D11F0-66AF-4326-8219-F37FDC6B0C6E}" srcOrd="0" destOrd="0" parTransId="{80C03644-3AF7-4B02-8D43-19D7A062B8CE}" sibTransId="{E1607C63-89AE-4B62-9E4E-ADC3DFA9E63C}"/>
    <dgm:cxn modelId="{A597C06D-5ABC-4569-AB28-719307943522}" srcId="{345CA414-9CDD-41F8-B501-91A853D053E5}" destId="{74237C99-120C-4D4A-86B6-67D5C393570D}" srcOrd="2" destOrd="0" parTransId="{41AE423E-6C5A-4C4E-8D5F-49389AA4D91B}" sibTransId="{749E337C-B235-4A45-B5B1-5C76BA6654D0}"/>
    <dgm:cxn modelId="{3EB66877-3067-47B7-B5CB-909EF58DADA7}" type="presOf" srcId="{A1D6A433-3D3C-4B8F-8D13-24D98E4ADEDC}" destId="{ED89E63C-16F1-46B2-B024-A330EF7B07E0}" srcOrd="0" destOrd="0" presId="urn:microsoft.com/office/officeart/2005/8/layout/cycle6"/>
    <dgm:cxn modelId="{C7E88F9E-F63F-4F58-A2BA-C2BF11C21B70}" type="presOf" srcId="{2F7F0205-F4FF-46C0-A7EA-2425B3DBAEAD}" destId="{011D10D8-9B3D-421C-94CD-70EFAA53D692}" srcOrd="0" destOrd="0" presId="urn:microsoft.com/office/officeart/2005/8/layout/cycle6"/>
    <dgm:cxn modelId="{BE19DDAD-1BB1-4B00-AA96-060C0D0ACCA2}" type="presOf" srcId="{D46D11F0-66AF-4326-8219-F37FDC6B0C6E}" destId="{B558C93A-E001-416A-86DA-C06C88307D91}" srcOrd="0" destOrd="0" presId="urn:microsoft.com/office/officeart/2005/8/layout/cycle6"/>
    <dgm:cxn modelId="{5B63DAC4-6004-4142-80E7-58A4D968E52D}" type="presOf" srcId="{E1607C63-89AE-4B62-9E4E-ADC3DFA9E63C}" destId="{8BDE8E31-F667-49B8-8CED-AF25492E8E4D}" srcOrd="0" destOrd="0" presId="urn:microsoft.com/office/officeart/2005/8/layout/cycle6"/>
    <dgm:cxn modelId="{EE5D91CD-0757-4C65-8CA0-1A600BBF21B5}" type="presOf" srcId="{E4DB48F8-CD80-4121-80D9-5F8C7CE48309}" destId="{E2F54755-C477-4714-B708-6812C836AA5C}" srcOrd="0" destOrd="0" presId="urn:microsoft.com/office/officeart/2005/8/layout/cycle6"/>
    <dgm:cxn modelId="{EA0C9CD2-5EF9-4782-B5DB-9D5950A43D6D}" srcId="{345CA414-9CDD-41F8-B501-91A853D053E5}" destId="{2F7F0205-F4FF-46C0-A7EA-2425B3DBAEAD}" srcOrd="3" destOrd="0" parTransId="{D7ADAA45-028E-42B9-859E-F7B50C583868}" sibTransId="{7CC99BE2-C74E-446B-AC72-220605CE609F}"/>
    <dgm:cxn modelId="{3DED2FD5-CC26-4887-8C69-36B31760ED42}" type="presOf" srcId="{3D113432-1E78-4A5F-98B4-6AECB2CF7B52}" destId="{4926E0A3-CC36-4A38-A886-35C62D3D1BCD}" srcOrd="0" destOrd="0" presId="urn:microsoft.com/office/officeart/2005/8/layout/cycle6"/>
    <dgm:cxn modelId="{1245E3E2-9814-4AC3-B07A-7D6C68EFFD9B}" srcId="{345CA414-9CDD-41F8-B501-91A853D053E5}" destId="{E4DB48F8-CD80-4121-80D9-5F8C7CE48309}" srcOrd="1" destOrd="0" parTransId="{C8152124-25DB-4F97-838A-20D6BB0654C5}" sibTransId="{FE3C1C28-E45B-4D91-AC79-28CF08B0EF86}"/>
    <dgm:cxn modelId="{E6B7A9FD-6AFE-42A6-90BF-F282C5CC131F}" type="presOf" srcId="{74237C99-120C-4D4A-86B6-67D5C393570D}" destId="{56612126-495B-47E2-974D-6A70295231A7}" srcOrd="0" destOrd="0" presId="urn:microsoft.com/office/officeart/2005/8/layout/cycle6"/>
    <dgm:cxn modelId="{714CB9FD-A1AD-402F-9DD5-9A846814385E}" type="presOf" srcId="{7CC99BE2-C74E-446B-AC72-220605CE609F}" destId="{0E144931-7220-4AD8-A69F-3FDB4A60FACC}" srcOrd="0" destOrd="0" presId="urn:microsoft.com/office/officeart/2005/8/layout/cycle6"/>
    <dgm:cxn modelId="{34B4E5BF-B24E-4510-8B28-C0FBF44D7220}" type="presParOf" srcId="{92201F60-2BAA-457B-9794-EE267E07B7F8}" destId="{B558C93A-E001-416A-86DA-C06C88307D91}" srcOrd="0" destOrd="0" presId="urn:microsoft.com/office/officeart/2005/8/layout/cycle6"/>
    <dgm:cxn modelId="{F192812F-7673-4656-9FAA-087BBA3C32D9}" type="presParOf" srcId="{92201F60-2BAA-457B-9794-EE267E07B7F8}" destId="{FA490985-7C0B-43C0-9647-315731C6B773}" srcOrd="1" destOrd="0" presId="urn:microsoft.com/office/officeart/2005/8/layout/cycle6"/>
    <dgm:cxn modelId="{F0F0161A-A308-45FF-A56C-035AC6162092}" type="presParOf" srcId="{92201F60-2BAA-457B-9794-EE267E07B7F8}" destId="{8BDE8E31-F667-49B8-8CED-AF25492E8E4D}" srcOrd="2" destOrd="0" presId="urn:microsoft.com/office/officeart/2005/8/layout/cycle6"/>
    <dgm:cxn modelId="{B9FEC85C-C27B-460E-974A-F95E3E22E77C}" type="presParOf" srcId="{92201F60-2BAA-457B-9794-EE267E07B7F8}" destId="{E2F54755-C477-4714-B708-6812C836AA5C}" srcOrd="3" destOrd="0" presId="urn:microsoft.com/office/officeart/2005/8/layout/cycle6"/>
    <dgm:cxn modelId="{0E72B97E-4D07-44C9-9726-87D7DA62E337}" type="presParOf" srcId="{92201F60-2BAA-457B-9794-EE267E07B7F8}" destId="{D16166C7-6AA4-4C7A-9845-81B2052294A8}" srcOrd="4" destOrd="0" presId="urn:microsoft.com/office/officeart/2005/8/layout/cycle6"/>
    <dgm:cxn modelId="{48110A74-082A-479C-8A37-F6BCFEE3F55D}" type="presParOf" srcId="{92201F60-2BAA-457B-9794-EE267E07B7F8}" destId="{BD343EC2-EA22-4061-873D-667406CA2277}" srcOrd="5" destOrd="0" presId="urn:microsoft.com/office/officeart/2005/8/layout/cycle6"/>
    <dgm:cxn modelId="{77FFAD11-BDA9-4C0E-A46B-BACCC6C45F42}" type="presParOf" srcId="{92201F60-2BAA-457B-9794-EE267E07B7F8}" destId="{56612126-495B-47E2-974D-6A70295231A7}" srcOrd="6" destOrd="0" presId="urn:microsoft.com/office/officeart/2005/8/layout/cycle6"/>
    <dgm:cxn modelId="{208AF211-0CB7-4B9E-90DA-D0AC2D31E746}" type="presParOf" srcId="{92201F60-2BAA-457B-9794-EE267E07B7F8}" destId="{10C228F3-BC16-4928-9BAF-DE1967BD6341}" srcOrd="7" destOrd="0" presId="urn:microsoft.com/office/officeart/2005/8/layout/cycle6"/>
    <dgm:cxn modelId="{AAF0FE3D-D5F0-4B51-8664-867C2D714DB8}" type="presParOf" srcId="{92201F60-2BAA-457B-9794-EE267E07B7F8}" destId="{833289DA-7EB5-48D1-9A34-22152C7E19C8}" srcOrd="8" destOrd="0" presId="urn:microsoft.com/office/officeart/2005/8/layout/cycle6"/>
    <dgm:cxn modelId="{A945077B-CAAD-422A-A73B-9274E1D41CA4}" type="presParOf" srcId="{92201F60-2BAA-457B-9794-EE267E07B7F8}" destId="{011D10D8-9B3D-421C-94CD-70EFAA53D692}" srcOrd="9" destOrd="0" presId="urn:microsoft.com/office/officeart/2005/8/layout/cycle6"/>
    <dgm:cxn modelId="{1F636FAA-B67F-4462-9803-0116E71E3C3D}" type="presParOf" srcId="{92201F60-2BAA-457B-9794-EE267E07B7F8}" destId="{6A1C4B45-E1FD-4EA9-8F8C-AF01ACE76D3E}" srcOrd="10" destOrd="0" presId="urn:microsoft.com/office/officeart/2005/8/layout/cycle6"/>
    <dgm:cxn modelId="{512EFF40-302D-429E-86DF-58F629168C9E}" type="presParOf" srcId="{92201F60-2BAA-457B-9794-EE267E07B7F8}" destId="{0E144931-7220-4AD8-A69F-3FDB4A60FACC}" srcOrd="11" destOrd="0" presId="urn:microsoft.com/office/officeart/2005/8/layout/cycle6"/>
    <dgm:cxn modelId="{E1DA5350-EEAF-4928-BE0D-5E3FB57D4156}" type="presParOf" srcId="{92201F60-2BAA-457B-9794-EE267E07B7F8}" destId="{ED89E63C-16F1-46B2-B024-A330EF7B07E0}" srcOrd="12" destOrd="0" presId="urn:microsoft.com/office/officeart/2005/8/layout/cycle6"/>
    <dgm:cxn modelId="{D1B4E588-6651-4639-8D82-534B2B58CD4F}" type="presParOf" srcId="{92201F60-2BAA-457B-9794-EE267E07B7F8}" destId="{21ABF497-B38F-422B-AE20-7062DE812C3A}" srcOrd="13" destOrd="0" presId="urn:microsoft.com/office/officeart/2005/8/layout/cycle6"/>
    <dgm:cxn modelId="{841BD636-26D4-433D-81AF-EAE734F054F9}" type="presParOf" srcId="{92201F60-2BAA-457B-9794-EE267E07B7F8}" destId="{4926E0A3-CC36-4A38-A886-35C62D3D1BC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5CA414-9CDD-41F8-B501-91A853D053E5}"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en-US"/>
        </a:p>
      </dgm:t>
    </dgm:pt>
    <dgm:pt modelId="{D46D11F0-66AF-4326-8219-F37FDC6B0C6E}">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Conducive macroeconomic conditions</a:t>
          </a:r>
        </a:p>
      </dgm:t>
    </dgm:pt>
    <dgm:pt modelId="{80C03644-3AF7-4B02-8D43-19D7A062B8CE}" type="par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1607C63-89AE-4B62-9E4E-ADC3DFA9E63C}" type="sib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4DB48F8-CD80-4121-80D9-5F8C7CE48309}">
      <dgm:prSet phldrT="[Text]" custT="1"/>
      <dgm:spPr/>
      <dgm:t>
        <a:bodyPr/>
        <a:lstStyle/>
        <a:p>
          <a:r>
            <a:rPr lang="en-US" sz="1500" b="1" dirty="0">
              <a:solidFill>
                <a:schemeClr val="tx1"/>
              </a:solidFill>
              <a:latin typeface="Garamond" panose="02020404030301010803" pitchFamily="18" charset="0"/>
              <a:ea typeface="CMU Serif" panose="02000603000000000000" pitchFamily="50" charset="0"/>
              <a:cs typeface="CMU Serif" panose="02000603000000000000" pitchFamily="50" charset="0"/>
            </a:rPr>
            <a:t>Reprioritization</a:t>
          </a:r>
        </a:p>
      </dgm:t>
    </dgm:pt>
    <dgm:pt modelId="{C8152124-25DB-4F97-838A-20D6BB0654C5}" type="par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FE3C1C28-E45B-4D91-AC79-28CF08B0EF86}" type="sib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237C99-120C-4D4A-86B6-67D5C393570D}">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Sector-specific domestic revenue sources</a:t>
          </a:r>
        </a:p>
      </dgm:t>
    </dgm:pt>
    <dgm:pt modelId="{41AE423E-6C5A-4C4E-8D5F-49389AA4D91B}" type="par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9E337C-B235-4A45-B5B1-5C76BA6654D0}" type="sib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2F7F0205-F4FF-46C0-A7EA-2425B3DBAEAD}">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Development assistance</a:t>
          </a:r>
        </a:p>
      </dgm:t>
    </dgm:pt>
    <dgm:pt modelId="{D7ADAA45-028E-42B9-859E-F7B50C583868}" type="par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CC99BE2-C74E-446B-AC72-220605CE609F}" type="sib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A1D6A433-3D3C-4B8F-8D13-24D98E4ADEDC}">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Efficiency</a:t>
          </a:r>
        </a:p>
      </dgm:t>
    </dgm:pt>
    <dgm:pt modelId="{391F8C33-BA07-4EB7-A788-0B83D7E952E3}" type="par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3D113432-1E78-4A5F-98B4-6AECB2CF7B52}" type="sib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92201F60-2BAA-457B-9794-EE267E07B7F8}" type="pres">
      <dgm:prSet presAssocID="{345CA414-9CDD-41F8-B501-91A853D053E5}" presName="cycle" presStyleCnt="0">
        <dgm:presLayoutVars>
          <dgm:dir/>
          <dgm:resizeHandles val="exact"/>
        </dgm:presLayoutVars>
      </dgm:prSet>
      <dgm:spPr/>
    </dgm:pt>
    <dgm:pt modelId="{B558C93A-E001-416A-86DA-C06C88307D91}" type="pres">
      <dgm:prSet presAssocID="{D46D11F0-66AF-4326-8219-F37FDC6B0C6E}" presName="node" presStyleLbl="node1" presStyleIdx="0" presStyleCnt="5">
        <dgm:presLayoutVars>
          <dgm:bulletEnabled val="1"/>
        </dgm:presLayoutVars>
      </dgm:prSet>
      <dgm:spPr/>
    </dgm:pt>
    <dgm:pt modelId="{FA490985-7C0B-43C0-9647-315731C6B773}" type="pres">
      <dgm:prSet presAssocID="{D46D11F0-66AF-4326-8219-F37FDC6B0C6E}" presName="spNode" presStyleCnt="0"/>
      <dgm:spPr/>
    </dgm:pt>
    <dgm:pt modelId="{8BDE8E31-F667-49B8-8CED-AF25492E8E4D}" type="pres">
      <dgm:prSet presAssocID="{E1607C63-89AE-4B62-9E4E-ADC3DFA9E63C}" presName="sibTrans" presStyleLbl="sibTrans1D1" presStyleIdx="0" presStyleCnt="5"/>
      <dgm:spPr/>
    </dgm:pt>
    <dgm:pt modelId="{E2F54755-C477-4714-B708-6812C836AA5C}" type="pres">
      <dgm:prSet presAssocID="{E4DB48F8-CD80-4121-80D9-5F8C7CE48309}" presName="node" presStyleLbl="node1" presStyleIdx="1" presStyleCnt="5">
        <dgm:presLayoutVars>
          <dgm:bulletEnabled val="1"/>
        </dgm:presLayoutVars>
      </dgm:prSet>
      <dgm:spPr/>
    </dgm:pt>
    <dgm:pt modelId="{D16166C7-6AA4-4C7A-9845-81B2052294A8}" type="pres">
      <dgm:prSet presAssocID="{E4DB48F8-CD80-4121-80D9-5F8C7CE48309}" presName="spNode" presStyleCnt="0"/>
      <dgm:spPr/>
    </dgm:pt>
    <dgm:pt modelId="{BD343EC2-EA22-4061-873D-667406CA2277}" type="pres">
      <dgm:prSet presAssocID="{FE3C1C28-E45B-4D91-AC79-28CF08B0EF86}" presName="sibTrans" presStyleLbl="sibTrans1D1" presStyleIdx="1" presStyleCnt="5"/>
      <dgm:spPr/>
    </dgm:pt>
    <dgm:pt modelId="{56612126-495B-47E2-974D-6A70295231A7}" type="pres">
      <dgm:prSet presAssocID="{74237C99-120C-4D4A-86B6-67D5C393570D}" presName="node" presStyleLbl="node1" presStyleIdx="2" presStyleCnt="5">
        <dgm:presLayoutVars>
          <dgm:bulletEnabled val="1"/>
        </dgm:presLayoutVars>
      </dgm:prSet>
      <dgm:spPr/>
    </dgm:pt>
    <dgm:pt modelId="{10C228F3-BC16-4928-9BAF-DE1967BD6341}" type="pres">
      <dgm:prSet presAssocID="{74237C99-120C-4D4A-86B6-67D5C393570D}" presName="spNode" presStyleCnt="0"/>
      <dgm:spPr/>
    </dgm:pt>
    <dgm:pt modelId="{833289DA-7EB5-48D1-9A34-22152C7E19C8}" type="pres">
      <dgm:prSet presAssocID="{749E337C-B235-4A45-B5B1-5C76BA6654D0}" presName="sibTrans" presStyleLbl="sibTrans1D1" presStyleIdx="2" presStyleCnt="5"/>
      <dgm:spPr/>
    </dgm:pt>
    <dgm:pt modelId="{011D10D8-9B3D-421C-94CD-70EFAA53D692}" type="pres">
      <dgm:prSet presAssocID="{2F7F0205-F4FF-46C0-A7EA-2425B3DBAEAD}" presName="node" presStyleLbl="node1" presStyleIdx="3" presStyleCnt="5">
        <dgm:presLayoutVars>
          <dgm:bulletEnabled val="1"/>
        </dgm:presLayoutVars>
      </dgm:prSet>
      <dgm:spPr/>
    </dgm:pt>
    <dgm:pt modelId="{6A1C4B45-E1FD-4EA9-8F8C-AF01ACE76D3E}" type="pres">
      <dgm:prSet presAssocID="{2F7F0205-F4FF-46C0-A7EA-2425B3DBAEAD}" presName="spNode" presStyleCnt="0"/>
      <dgm:spPr/>
    </dgm:pt>
    <dgm:pt modelId="{0E144931-7220-4AD8-A69F-3FDB4A60FACC}" type="pres">
      <dgm:prSet presAssocID="{7CC99BE2-C74E-446B-AC72-220605CE609F}" presName="sibTrans" presStyleLbl="sibTrans1D1" presStyleIdx="3" presStyleCnt="5"/>
      <dgm:spPr/>
    </dgm:pt>
    <dgm:pt modelId="{ED89E63C-16F1-46B2-B024-A330EF7B07E0}" type="pres">
      <dgm:prSet presAssocID="{A1D6A433-3D3C-4B8F-8D13-24D98E4ADEDC}" presName="node" presStyleLbl="node1" presStyleIdx="4" presStyleCnt="5">
        <dgm:presLayoutVars>
          <dgm:bulletEnabled val="1"/>
        </dgm:presLayoutVars>
      </dgm:prSet>
      <dgm:spPr/>
    </dgm:pt>
    <dgm:pt modelId="{21ABF497-B38F-422B-AE20-7062DE812C3A}" type="pres">
      <dgm:prSet presAssocID="{A1D6A433-3D3C-4B8F-8D13-24D98E4ADEDC}" presName="spNode" presStyleCnt="0"/>
      <dgm:spPr/>
    </dgm:pt>
    <dgm:pt modelId="{4926E0A3-CC36-4A38-A886-35C62D3D1BCD}" type="pres">
      <dgm:prSet presAssocID="{3D113432-1E78-4A5F-98B4-6AECB2CF7B52}" presName="sibTrans" presStyleLbl="sibTrans1D1" presStyleIdx="4" presStyleCnt="5"/>
      <dgm:spPr/>
    </dgm:pt>
  </dgm:ptLst>
  <dgm:cxnLst>
    <dgm:cxn modelId="{D9EF060A-3880-4E67-84B8-388CEFDDB87D}" type="presOf" srcId="{749E337C-B235-4A45-B5B1-5C76BA6654D0}" destId="{833289DA-7EB5-48D1-9A34-22152C7E19C8}" srcOrd="0" destOrd="0" presId="urn:microsoft.com/office/officeart/2005/8/layout/cycle6"/>
    <dgm:cxn modelId="{D1457D2F-169E-4E2A-93A9-F95CC8D1500D}" type="presOf" srcId="{FE3C1C28-E45B-4D91-AC79-28CF08B0EF86}" destId="{BD343EC2-EA22-4061-873D-667406CA2277}" srcOrd="0" destOrd="0" presId="urn:microsoft.com/office/officeart/2005/8/layout/cycle6"/>
    <dgm:cxn modelId="{D83FF03F-2B01-462C-9383-5ED1600BA421}" srcId="{345CA414-9CDD-41F8-B501-91A853D053E5}" destId="{A1D6A433-3D3C-4B8F-8D13-24D98E4ADEDC}" srcOrd="4" destOrd="0" parTransId="{391F8C33-BA07-4EB7-A788-0B83D7E952E3}" sibTransId="{3D113432-1E78-4A5F-98B4-6AECB2CF7B52}"/>
    <dgm:cxn modelId="{D3243F62-2BE0-4430-A077-6AB88A2744FE}" type="presOf" srcId="{345CA414-9CDD-41F8-B501-91A853D053E5}" destId="{92201F60-2BAA-457B-9794-EE267E07B7F8}" srcOrd="0" destOrd="0" presId="urn:microsoft.com/office/officeart/2005/8/layout/cycle6"/>
    <dgm:cxn modelId="{F7644467-4B62-428D-BACF-A9DB1CB73F75}" srcId="{345CA414-9CDD-41F8-B501-91A853D053E5}" destId="{D46D11F0-66AF-4326-8219-F37FDC6B0C6E}" srcOrd="0" destOrd="0" parTransId="{80C03644-3AF7-4B02-8D43-19D7A062B8CE}" sibTransId="{E1607C63-89AE-4B62-9E4E-ADC3DFA9E63C}"/>
    <dgm:cxn modelId="{A597C06D-5ABC-4569-AB28-719307943522}" srcId="{345CA414-9CDD-41F8-B501-91A853D053E5}" destId="{74237C99-120C-4D4A-86B6-67D5C393570D}" srcOrd="2" destOrd="0" parTransId="{41AE423E-6C5A-4C4E-8D5F-49389AA4D91B}" sibTransId="{749E337C-B235-4A45-B5B1-5C76BA6654D0}"/>
    <dgm:cxn modelId="{3EB66877-3067-47B7-B5CB-909EF58DADA7}" type="presOf" srcId="{A1D6A433-3D3C-4B8F-8D13-24D98E4ADEDC}" destId="{ED89E63C-16F1-46B2-B024-A330EF7B07E0}" srcOrd="0" destOrd="0" presId="urn:microsoft.com/office/officeart/2005/8/layout/cycle6"/>
    <dgm:cxn modelId="{C7E88F9E-F63F-4F58-A2BA-C2BF11C21B70}" type="presOf" srcId="{2F7F0205-F4FF-46C0-A7EA-2425B3DBAEAD}" destId="{011D10D8-9B3D-421C-94CD-70EFAA53D692}" srcOrd="0" destOrd="0" presId="urn:microsoft.com/office/officeart/2005/8/layout/cycle6"/>
    <dgm:cxn modelId="{BE19DDAD-1BB1-4B00-AA96-060C0D0ACCA2}" type="presOf" srcId="{D46D11F0-66AF-4326-8219-F37FDC6B0C6E}" destId="{B558C93A-E001-416A-86DA-C06C88307D91}" srcOrd="0" destOrd="0" presId="urn:microsoft.com/office/officeart/2005/8/layout/cycle6"/>
    <dgm:cxn modelId="{5B63DAC4-6004-4142-80E7-58A4D968E52D}" type="presOf" srcId="{E1607C63-89AE-4B62-9E4E-ADC3DFA9E63C}" destId="{8BDE8E31-F667-49B8-8CED-AF25492E8E4D}" srcOrd="0" destOrd="0" presId="urn:microsoft.com/office/officeart/2005/8/layout/cycle6"/>
    <dgm:cxn modelId="{EE5D91CD-0757-4C65-8CA0-1A600BBF21B5}" type="presOf" srcId="{E4DB48F8-CD80-4121-80D9-5F8C7CE48309}" destId="{E2F54755-C477-4714-B708-6812C836AA5C}" srcOrd="0" destOrd="0" presId="urn:microsoft.com/office/officeart/2005/8/layout/cycle6"/>
    <dgm:cxn modelId="{EA0C9CD2-5EF9-4782-B5DB-9D5950A43D6D}" srcId="{345CA414-9CDD-41F8-B501-91A853D053E5}" destId="{2F7F0205-F4FF-46C0-A7EA-2425B3DBAEAD}" srcOrd="3" destOrd="0" parTransId="{D7ADAA45-028E-42B9-859E-F7B50C583868}" sibTransId="{7CC99BE2-C74E-446B-AC72-220605CE609F}"/>
    <dgm:cxn modelId="{3DED2FD5-CC26-4887-8C69-36B31760ED42}" type="presOf" srcId="{3D113432-1E78-4A5F-98B4-6AECB2CF7B52}" destId="{4926E0A3-CC36-4A38-A886-35C62D3D1BCD}" srcOrd="0" destOrd="0" presId="urn:microsoft.com/office/officeart/2005/8/layout/cycle6"/>
    <dgm:cxn modelId="{1245E3E2-9814-4AC3-B07A-7D6C68EFFD9B}" srcId="{345CA414-9CDD-41F8-B501-91A853D053E5}" destId="{E4DB48F8-CD80-4121-80D9-5F8C7CE48309}" srcOrd="1" destOrd="0" parTransId="{C8152124-25DB-4F97-838A-20D6BB0654C5}" sibTransId="{FE3C1C28-E45B-4D91-AC79-28CF08B0EF86}"/>
    <dgm:cxn modelId="{E6B7A9FD-6AFE-42A6-90BF-F282C5CC131F}" type="presOf" srcId="{74237C99-120C-4D4A-86B6-67D5C393570D}" destId="{56612126-495B-47E2-974D-6A70295231A7}" srcOrd="0" destOrd="0" presId="urn:microsoft.com/office/officeart/2005/8/layout/cycle6"/>
    <dgm:cxn modelId="{714CB9FD-A1AD-402F-9DD5-9A846814385E}" type="presOf" srcId="{7CC99BE2-C74E-446B-AC72-220605CE609F}" destId="{0E144931-7220-4AD8-A69F-3FDB4A60FACC}" srcOrd="0" destOrd="0" presId="urn:microsoft.com/office/officeart/2005/8/layout/cycle6"/>
    <dgm:cxn modelId="{34B4E5BF-B24E-4510-8B28-C0FBF44D7220}" type="presParOf" srcId="{92201F60-2BAA-457B-9794-EE267E07B7F8}" destId="{B558C93A-E001-416A-86DA-C06C88307D91}" srcOrd="0" destOrd="0" presId="urn:microsoft.com/office/officeart/2005/8/layout/cycle6"/>
    <dgm:cxn modelId="{F192812F-7673-4656-9FAA-087BBA3C32D9}" type="presParOf" srcId="{92201F60-2BAA-457B-9794-EE267E07B7F8}" destId="{FA490985-7C0B-43C0-9647-315731C6B773}" srcOrd="1" destOrd="0" presId="urn:microsoft.com/office/officeart/2005/8/layout/cycle6"/>
    <dgm:cxn modelId="{F0F0161A-A308-45FF-A56C-035AC6162092}" type="presParOf" srcId="{92201F60-2BAA-457B-9794-EE267E07B7F8}" destId="{8BDE8E31-F667-49B8-8CED-AF25492E8E4D}" srcOrd="2" destOrd="0" presId="urn:microsoft.com/office/officeart/2005/8/layout/cycle6"/>
    <dgm:cxn modelId="{B9FEC85C-C27B-460E-974A-F95E3E22E77C}" type="presParOf" srcId="{92201F60-2BAA-457B-9794-EE267E07B7F8}" destId="{E2F54755-C477-4714-B708-6812C836AA5C}" srcOrd="3" destOrd="0" presId="urn:microsoft.com/office/officeart/2005/8/layout/cycle6"/>
    <dgm:cxn modelId="{0E72B97E-4D07-44C9-9726-87D7DA62E337}" type="presParOf" srcId="{92201F60-2BAA-457B-9794-EE267E07B7F8}" destId="{D16166C7-6AA4-4C7A-9845-81B2052294A8}" srcOrd="4" destOrd="0" presId="urn:microsoft.com/office/officeart/2005/8/layout/cycle6"/>
    <dgm:cxn modelId="{48110A74-082A-479C-8A37-F6BCFEE3F55D}" type="presParOf" srcId="{92201F60-2BAA-457B-9794-EE267E07B7F8}" destId="{BD343EC2-EA22-4061-873D-667406CA2277}" srcOrd="5" destOrd="0" presId="urn:microsoft.com/office/officeart/2005/8/layout/cycle6"/>
    <dgm:cxn modelId="{77FFAD11-BDA9-4C0E-A46B-BACCC6C45F42}" type="presParOf" srcId="{92201F60-2BAA-457B-9794-EE267E07B7F8}" destId="{56612126-495B-47E2-974D-6A70295231A7}" srcOrd="6" destOrd="0" presId="urn:microsoft.com/office/officeart/2005/8/layout/cycle6"/>
    <dgm:cxn modelId="{208AF211-0CB7-4B9E-90DA-D0AC2D31E746}" type="presParOf" srcId="{92201F60-2BAA-457B-9794-EE267E07B7F8}" destId="{10C228F3-BC16-4928-9BAF-DE1967BD6341}" srcOrd="7" destOrd="0" presId="urn:microsoft.com/office/officeart/2005/8/layout/cycle6"/>
    <dgm:cxn modelId="{AAF0FE3D-D5F0-4B51-8664-867C2D714DB8}" type="presParOf" srcId="{92201F60-2BAA-457B-9794-EE267E07B7F8}" destId="{833289DA-7EB5-48D1-9A34-22152C7E19C8}" srcOrd="8" destOrd="0" presId="urn:microsoft.com/office/officeart/2005/8/layout/cycle6"/>
    <dgm:cxn modelId="{A945077B-CAAD-422A-A73B-9274E1D41CA4}" type="presParOf" srcId="{92201F60-2BAA-457B-9794-EE267E07B7F8}" destId="{011D10D8-9B3D-421C-94CD-70EFAA53D692}" srcOrd="9" destOrd="0" presId="urn:microsoft.com/office/officeart/2005/8/layout/cycle6"/>
    <dgm:cxn modelId="{1F636FAA-B67F-4462-9803-0116E71E3C3D}" type="presParOf" srcId="{92201F60-2BAA-457B-9794-EE267E07B7F8}" destId="{6A1C4B45-E1FD-4EA9-8F8C-AF01ACE76D3E}" srcOrd="10" destOrd="0" presId="urn:microsoft.com/office/officeart/2005/8/layout/cycle6"/>
    <dgm:cxn modelId="{512EFF40-302D-429E-86DF-58F629168C9E}" type="presParOf" srcId="{92201F60-2BAA-457B-9794-EE267E07B7F8}" destId="{0E144931-7220-4AD8-A69F-3FDB4A60FACC}" srcOrd="11" destOrd="0" presId="urn:microsoft.com/office/officeart/2005/8/layout/cycle6"/>
    <dgm:cxn modelId="{E1DA5350-EEAF-4928-BE0D-5E3FB57D4156}" type="presParOf" srcId="{92201F60-2BAA-457B-9794-EE267E07B7F8}" destId="{ED89E63C-16F1-46B2-B024-A330EF7B07E0}" srcOrd="12" destOrd="0" presId="urn:microsoft.com/office/officeart/2005/8/layout/cycle6"/>
    <dgm:cxn modelId="{D1B4E588-6651-4639-8D82-534B2B58CD4F}" type="presParOf" srcId="{92201F60-2BAA-457B-9794-EE267E07B7F8}" destId="{21ABF497-B38F-422B-AE20-7062DE812C3A}" srcOrd="13" destOrd="0" presId="urn:microsoft.com/office/officeart/2005/8/layout/cycle6"/>
    <dgm:cxn modelId="{841BD636-26D4-433D-81AF-EAE734F054F9}" type="presParOf" srcId="{92201F60-2BAA-457B-9794-EE267E07B7F8}" destId="{4926E0A3-CC36-4A38-A886-35C62D3D1BC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5CA414-9CDD-41F8-B501-91A853D053E5}"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en-US"/>
        </a:p>
      </dgm:t>
    </dgm:pt>
    <dgm:pt modelId="{D46D11F0-66AF-4326-8219-F37FDC6B0C6E}">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Conducive macroeconomic conditions</a:t>
          </a:r>
        </a:p>
      </dgm:t>
    </dgm:pt>
    <dgm:pt modelId="{80C03644-3AF7-4B02-8D43-19D7A062B8CE}" type="par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1607C63-89AE-4B62-9E4E-ADC3DFA9E63C}" type="sib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4DB48F8-CD80-4121-80D9-5F8C7CE48309}">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Reprioritization</a:t>
          </a:r>
        </a:p>
      </dgm:t>
    </dgm:pt>
    <dgm:pt modelId="{C8152124-25DB-4F97-838A-20D6BB0654C5}" type="par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FE3C1C28-E45B-4D91-AC79-28CF08B0EF86}" type="sib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237C99-120C-4D4A-86B6-67D5C393570D}">
      <dgm:prSet phldrT="[Text]" custT="1"/>
      <dgm:spPr/>
      <dgm:t>
        <a:bodyPr/>
        <a:lstStyle/>
        <a:p>
          <a:r>
            <a:rPr lang="en-US" sz="1500" b="1" dirty="0">
              <a:solidFill>
                <a:schemeClr val="tx1"/>
              </a:solidFill>
              <a:latin typeface="Garamond" panose="02020404030301010803" pitchFamily="18" charset="0"/>
              <a:ea typeface="CMU Serif" panose="02000603000000000000" pitchFamily="50" charset="0"/>
              <a:cs typeface="CMU Serif" panose="02000603000000000000" pitchFamily="50" charset="0"/>
            </a:rPr>
            <a:t>Sector-specific domestic revenue sources</a:t>
          </a:r>
        </a:p>
      </dgm:t>
    </dgm:pt>
    <dgm:pt modelId="{41AE423E-6C5A-4C4E-8D5F-49389AA4D91B}" type="par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9E337C-B235-4A45-B5B1-5C76BA6654D0}" type="sib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2F7F0205-F4FF-46C0-A7EA-2425B3DBAEAD}">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Development assistance</a:t>
          </a:r>
        </a:p>
      </dgm:t>
    </dgm:pt>
    <dgm:pt modelId="{D7ADAA45-028E-42B9-859E-F7B50C583868}" type="par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CC99BE2-C74E-446B-AC72-220605CE609F}" type="sib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A1D6A433-3D3C-4B8F-8D13-24D98E4ADEDC}">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Efficiency</a:t>
          </a:r>
        </a:p>
      </dgm:t>
    </dgm:pt>
    <dgm:pt modelId="{391F8C33-BA07-4EB7-A788-0B83D7E952E3}" type="par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3D113432-1E78-4A5F-98B4-6AECB2CF7B52}" type="sib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92201F60-2BAA-457B-9794-EE267E07B7F8}" type="pres">
      <dgm:prSet presAssocID="{345CA414-9CDD-41F8-B501-91A853D053E5}" presName="cycle" presStyleCnt="0">
        <dgm:presLayoutVars>
          <dgm:dir/>
          <dgm:resizeHandles val="exact"/>
        </dgm:presLayoutVars>
      </dgm:prSet>
      <dgm:spPr/>
    </dgm:pt>
    <dgm:pt modelId="{B558C93A-E001-416A-86DA-C06C88307D91}" type="pres">
      <dgm:prSet presAssocID="{D46D11F0-66AF-4326-8219-F37FDC6B0C6E}" presName="node" presStyleLbl="node1" presStyleIdx="0" presStyleCnt="5">
        <dgm:presLayoutVars>
          <dgm:bulletEnabled val="1"/>
        </dgm:presLayoutVars>
      </dgm:prSet>
      <dgm:spPr/>
    </dgm:pt>
    <dgm:pt modelId="{FA490985-7C0B-43C0-9647-315731C6B773}" type="pres">
      <dgm:prSet presAssocID="{D46D11F0-66AF-4326-8219-F37FDC6B0C6E}" presName="spNode" presStyleCnt="0"/>
      <dgm:spPr/>
    </dgm:pt>
    <dgm:pt modelId="{8BDE8E31-F667-49B8-8CED-AF25492E8E4D}" type="pres">
      <dgm:prSet presAssocID="{E1607C63-89AE-4B62-9E4E-ADC3DFA9E63C}" presName="sibTrans" presStyleLbl="sibTrans1D1" presStyleIdx="0" presStyleCnt="5"/>
      <dgm:spPr/>
    </dgm:pt>
    <dgm:pt modelId="{E2F54755-C477-4714-B708-6812C836AA5C}" type="pres">
      <dgm:prSet presAssocID="{E4DB48F8-CD80-4121-80D9-5F8C7CE48309}" presName="node" presStyleLbl="node1" presStyleIdx="1" presStyleCnt="5">
        <dgm:presLayoutVars>
          <dgm:bulletEnabled val="1"/>
        </dgm:presLayoutVars>
      </dgm:prSet>
      <dgm:spPr/>
    </dgm:pt>
    <dgm:pt modelId="{D16166C7-6AA4-4C7A-9845-81B2052294A8}" type="pres">
      <dgm:prSet presAssocID="{E4DB48F8-CD80-4121-80D9-5F8C7CE48309}" presName="spNode" presStyleCnt="0"/>
      <dgm:spPr/>
    </dgm:pt>
    <dgm:pt modelId="{BD343EC2-EA22-4061-873D-667406CA2277}" type="pres">
      <dgm:prSet presAssocID="{FE3C1C28-E45B-4D91-AC79-28CF08B0EF86}" presName="sibTrans" presStyleLbl="sibTrans1D1" presStyleIdx="1" presStyleCnt="5"/>
      <dgm:spPr/>
    </dgm:pt>
    <dgm:pt modelId="{56612126-495B-47E2-974D-6A70295231A7}" type="pres">
      <dgm:prSet presAssocID="{74237C99-120C-4D4A-86B6-67D5C393570D}" presName="node" presStyleLbl="node1" presStyleIdx="2" presStyleCnt="5">
        <dgm:presLayoutVars>
          <dgm:bulletEnabled val="1"/>
        </dgm:presLayoutVars>
      </dgm:prSet>
      <dgm:spPr/>
    </dgm:pt>
    <dgm:pt modelId="{10C228F3-BC16-4928-9BAF-DE1967BD6341}" type="pres">
      <dgm:prSet presAssocID="{74237C99-120C-4D4A-86B6-67D5C393570D}" presName="spNode" presStyleCnt="0"/>
      <dgm:spPr/>
    </dgm:pt>
    <dgm:pt modelId="{833289DA-7EB5-48D1-9A34-22152C7E19C8}" type="pres">
      <dgm:prSet presAssocID="{749E337C-B235-4A45-B5B1-5C76BA6654D0}" presName="sibTrans" presStyleLbl="sibTrans1D1" presStyleIdx="2" presStyleCnt="5"/>
      <dgm:spPr/>
    </dgm:pt>
    <dgm:pt modelId="{011D10D8-9B3D-421C-94CD-70EFAA53D692}" type="pres">
      <dgm:prSet presAssocID="{2F7F0205-F4FF-46C0-A7EA-2425B3DBAEAD}" presName="node" presStyleLbl="node1" presStyleIdx="3" presStyleCnt="5">
        <dgm:presLayoutVars>
          <dgm:bulletEnabled val="1"/>
        </dgm:presLayoutVars>
      </dgm:prSet>
      <dgm:spPr/>
    </dgm:pt>
    <dgm:pt modelId="{6A1C4B45-E1FD-4EA9-8F8C-AF01ACE76D3E}" type="pres">
      <dgm:prSet presAssocID="{2F7F0205-F4FF-46C0-A7EA-2425B3DBAEAD}" presName="spNode" presStyleCnt="0"/>
      <dgm:spPr/>
    </dgm:pt>
    <dgm:pt modelId="{0E144931-7220-4AD8-A69F-3FDB4A60FACC}" type="pres">
      <dgm:prSet presAssocID="{7CC99BE2-C74E-446B-AC72-220605CE609F}" presName="sibTrans" presStyleLbl="sibTrans1D1" presStyleIdx="3" presStyleCnt="5"/>
      <dgm:spPr/>
    </dgm:pt>
    <dgm:pt modelId="{ED89E63C-16F1-46B2-B024-A330EF7B07E0}" type="pres">
      <dgm:prSet presAssocID="{A1D6A433-3D3C-4B8F-8D13-24D98E4ADEDC}" presName="node" presStyleLbl="node1" presStyleIdx="4" presStyleCnt="5">
        <dgm:presLayoutVars>
          <dgm:bulletEnabled val="1"/>
        </dgm:presLayoutVars>
      </dgm:prSet>
      <dgm:spPr/>
    </dgm:pt>
    <dgm:pt modelId="{21ABF497-B38F-422B-AE20-7062DE812C3A}" type="pres">
      <dgm:prSet presAssocID="{A1D6A433-3D3C-4B8F-8D13-24D98E4ADEDC}" presName="spNode" presStyleCnt="0"/>
      <dgm:spPr/>
    </dgm:pt>
    <dgm:pt modelId="{4926E0A3-CC36-4A38-A886-35C62D3D1BCD}" type="pres">
      <dgm:prSet presAssocID="{3D113432-1E78-4A5F-98B4-6AECB2CF7B52}" presName="sibTrans" presStyleLbl="sibTrans1D1" presStyleIdx="4" presStyleCnt="5"/>
      <dgm:spPr/>
    </dgm:pt>
  </dgm:ptLst>
  <dgm:cxnLst>
    <dgm:cxn modelId="{D9EF060A-3880-4E67-84B8-388CEFDDB87D}" type="presOf" srcId="{749E337C-B235-4A45-B5B1-5C76BA6654D0}" destId="{833289DA-7EB5-48D1-9A34-22152C7E19C8}" srcOrd="0" destOrd="0" presId="urn:microsoft.com/office/officeart/2005/8/layout/cycle6"/>
    <dgm:cxn modelId="{D1457D2F-169E-4E2A-93A9-F95CC8D1500D}" type="presOf" srcId="{FE3C1C28-E45B-4D91-AC79-28CF08B0EF86}" destId="{BD343EC2-EA22-4061-873D-667406CA2277}" srcOrd="0" destOrd="0" presId="urn:microsoft.com/office/officeart/2005/8/layout/cycle6"/>
    <dgm:cxn modelId="{D83FF03F-2B01-462C-9383-5ED1600BA421}" srcId="{345CA414-9CDD-41F8-B501-91A853D053E5}" destId="{A1D6A433-3D3C-4B8F-8D13-24D98E4ADEDC}" srcOrd="4" destOrd="0" parTransId="{391F8C33-BA07-4EB7-A788-0B83D7E952E3}" sibTransId="{3D113432-1E78-4A5F-98B4-6AECB2CF7B52}"/>
    <dgm:cxn modelId="{D3243F62-2BE0-4430-A077-6AB88A2744FE}" type="presOf" srcId="{345CA414-9CDD-41F8-B501-91A853D053E5}" destId="{92201F60-2BAA-457B-9794-EE267E07B7F8}" srcOrd="0" destOrd="0" presId="urn:microsoft.com/office/officeart/2005/8/layout/cycle6"/>
    <dgm:cxn modelId="{F7644467-4B62-428D-BACF-A9DB1CB73F75}" srcId="{345CA414-9CDD-41F8-B501-91A853D053E5}" destId="{D46D11F0-66AF-4326-8219-F37FDC6B0C6E}" srcOrd="0" destOrd="0" parTransId="{80C03644-3AF7-4B02-8D43-19D7A062B8CE}" sibTransId="{E1607C63-89AE-4B62-9E4E-ADC3DFA9E63C}"/>
    <dgm:cxn modelId="{A597C06D-5ABC-4569-AB28-719307943522}" srcId="{345CA414-9CDD-41F8-B501-91A853D053E5}" destId="{74237C99-120C-4D4A-86B6-67D5C393570D}" srcOrd="2" destOrd="0" parTransId="{41AE423E-6C5A-4C4E-8D5F-49389AA4D91B}" sibTransId="{749E337C-B235-4A45-B5B1-5C76BA6654D0}"/>
    <dgm:cxn modelId="{3EB66877-3067-47B7-B5CB-909EF58DADA7}" type="presOf" srcId="{A1D6A433-3D3C-4B8F-8D13-24D98E4ADEDC}" destId="{ED89E63C-16F1-46B2-B024-A330EF7B07E0}" srcOrd="0" destOrd="0" presId="urn:microsoft.com/office/officeart/2005/8/layout/cycle6"/>
    <dgm:cxn modelId="{C7E88F9E-F63F-4F58-A2BA-C2BF11C21B70}" type="presOf" srcId="{2F7F0205-F4FF-46C0-A7EA-2425B3DBAEAD}" destId="{011D10D8-9B3D-421C-94CD-70EFAA53D692}" srcOrd="0" destOrd="0" presId="urn:microsoft.com/office/officeart/2005/8/layout/cycle6"/>
    <dgm:cxn modelId="{BE19DDAD-1BB1-4B00-AA96-060C0D0ACCA2}" type="presOf" srcId="{D46D11F0-66AF-4326-8219-F37FDC6B0C6E}" destId="{B558C93A-E001-416A-86DA-C06C88307D91}" srcOrd="0" destOrd="0" presId="urn:microsoft.com/office/officeart/2005/8/layout/cycle6"/>
    <dgm:cxn modelId="{5B63DAC4-6004-4142-80E7-58A4D968E52D}" type="presOf" srcId="{E1607C63-89AE-4B62-9E4E-ADC3DFA9E63C}" destId="{8BDE8E31-F667-49B8-8CED-AF25492E8E4D}" srcOrd="0" destOrd="0" presId="urn:microsoft.com/office/officeart/2005/8/layout/cycle6"/>
    <dgm:cxn modelId="{EE5D91CD-0757-4C65-8CA0-1A600BBF21B5}" type="presOf" srcId="{E4DB48F8-CD80-4121-80D9-5F8C7CE48309}" destId="{E2F54755-C477-4714-B708-6812C836AA5C}" srcOrd="0" destOrd="0" presId="urn:microsoft.com/office/officeart/2005/8/layout/cycle6"/>
    <dgm:cxn modelId="{EA0C9CD2-5EF9-4782-B5DB-9D5950A43D6D}" srcId="{345CA414-9CDD-41F8-B501-91A853D053E5}" destId="{2F7F0205-F4FF-46C0-A7EA-2425B3DBAEAD}" srcOrd="3" destOrd="0" parTransId="{D7ADAA45-028E-42B9-859E-F7B50C583868}" sibTransId="{7CC99BE2-C74E-446B-AC72-220605CE609F}"/>
    <dgm:cxn modelId="{3DED2FD5-CC26-4887-8C69-36B31760ED42}" type="presOf" srcId="{3D113432-1E78-4A5F-98B4-6AECB2CF7B52}" destId="{4926E0A3-CC36-4A38-A886-35C62D3D1BCD}" srcOrd="0" destOrd="0" presId="urn:microsoft.com/office/officeart/2005/8/layout/cycle6"/>
    <dgm:cxn modelId="{1245E3E2-9814-4AC3-B07A-7D6C68EFFD9B}" srcId="{345CA414-9CDD-41F8-B501-91A853D053E5}" destId="{E4DB48F8-CD80-4121-80D9-5F8C7CE48309}" srcOrd="1" destOrd="0" parTransId="{C8152124-25DB-4F97-838A-20D6BB0654C5}" sibTransId="{FE3C1C28-E45B-4D91-AC79-28CF08B0EF86}"/>
    <dgm:cxn modelId="{E6B7A9FD-6AFE-42A6-90BF-F282C5CC131F}" type="presOf" srcId="{74237C99-120C-4D4A-86B6-67D5C393570D}" destId="{56612126-495B-47E2-974D-6A70295231A7}" srcOrd="0" destOrd="0" presId="urn:microsoft.com/office/officeart/2005/8/layout/cycle6"/>
    <dgm:cxn modelId="{714CB9FD-A1AD-402F-9DD5-9A846814385E}" type="presOf" srcId="{7CC99BE2-C74E-446B-AC72-220605CE609F}" destId="{0E144931-7220-4AD8-A69F-3FDB4A60FACC}" srcOrd="0" destOrd="0" presId="urn:microsoft.com/office/officeart/2005/8/layout/cycle6"/>
    <dgm:cxn modelId="{34B4E5BF-B24E-4510-8B28-C0FBF44D7220}" type="presParOf" srcId="{92201F60-2BAA-457B-9794-EE267E07B7F8}" destId="{B558C93A-E001-416A-86DA-C06C88307D91}" srcOrd="0" destOrd="0" presId="urn:microsoft.com/office/officeart/2005/8/layout/cycle6"/>
    <dgm:cxn modelId="{F192812F-7673-4656-9FAA-087BBA3C32D9}" type="presParOf" srcId="{92201F60-2BAA-457B-9794-EE267E07B7F8}" destId="{FA490985-7C0B-43C0-9647-315731C6B773}" srcOrd="1" destOrd="0" presId="urn:microsoft.com/office/officeart/2005/8/layout/cycle6"/>
    <dgm:cxn modelId="{F0F0161A-A308-45FF-A56C-035AC6162092}" type="presParOf" srcId="{92201F60-2BAA-457B-9794-EE267E07B7F8}" destId="{8BDE8E31-F667-49B8-8CED-AF25492E8E4D}" srcOrd="2" destOrd="0" presId="urn:microsoft.com/office/officeart/2005/8/layout/cycle6"/>
    <dgm:cxn modelId="{B9FEC85C-C27B-460E-974A-F95E3E22E77C}" type="presParOf" srcId="{92201F60-2BAA-457B-9794-EE267E07B7F8}" destId="{E2F54755-C477-4714-B708-6812C836AA5C}" srcOrd="3" destOrd="0" presId="urn:microsoft.com/office/officeart/2005/8/layout/cycle6"/>
    <dgm:cxn modelId="{0E72B97E-4D07-44C9-9726-87D7DA62E337}" type="presParOf" srcId="{92201F60-2BAA-457B-9794-EE267E07B7F8}" destId="{D16166C7-6AA4-4C7A-9845-81B2052294A8}" srcOrd="4" destOrd="0" presId="urn:microsoft.com/office/officeart/2005/8/layout/cycle6"/>
    <dgm:cxn modelId="{48110A74-082A-479C-8A37-F6BCFEE3F55D}" type="presParOf" srcId="{92201F60-2BAA-457B-9794-EE267E07B7F8}" destId="{BD343EC2-EA22-4061-873D-667406CA2277}" srcOrd="5" destOrd="0" presId="urn:microsoft.com/office/officeart/2005/8/layout/cycle6"/>
    <dgm:cxn modelId="{77FFAD11-BDA9-4C0E-A46B-BACCC6C45F42}" type="presParOf" srcId="{92201F60-2BAA-457B-9794-EE267E07B7F8}" destId="{56612126-495B-47E2-974D-6A70295231A7}" srcOrd="6" destOrd="0" presId="urn:microsoft.com/office/officeart/2005/8/layout/cycle6"/>
    <dgm:cxn modelId="{208AF211-0CB7-4B9E-90DA-D0AC2D31E746}" type="presParOf" srcId="{92201F60-2BAA-457B-9794-EE267E07B7F8}" destId="{10C228F3-BC16-4928-9BAF-DE1967BD6341}" srcOrd="7" destOrd="0" presId="urn:microsoft.com/office/officeart/2005/8/layout/cycle6"/>
    <dgm:cxn modelId="{AAF0FE3D-D5F0-4B51-8664-867C2D714DB8}" type="presParOf" srcId="{92201F60-2BAA-457B-9794-EE267E07B7F8}" destId="{833289DA-7EB5-48D1-9A34-22152C7E19C8}" srcOrd="8" destOrd="0" presId="urn:microsoft.com/office/officeart/2005/8/layout/cycle6"/>
    <dgm:cxn modelId="{A945077B-CAAD-422A-A73B-9274E1D41CA4}" type="presParOf" srcId="{92201F60-2BAA-457B-9794-EE267E07B7F8}" destId="{011D10D8-9B3D-421C-94CD-70EFAA53D692}" srcOrd="9" destOrd="0" presId="urn:microsoft.com/office/officeart/2005/8/layout/cycle6"/>
    <dgm:cxn modelId="{1F636FAA-B67F-4462-9803-0116E71E3C3D}" type="presParOf" srcId="{92201F60-2BAA-457B-9794-EE267E07B7F8}" destId="{6A1C4B45-E1FD-4EA9-8F8C-AF01ACE76D3E}" srcOrd="10" destOrd="0" presId="urn:microsoft.com/office/officeart/2005/8/layout/cycle6"/>
    <dgm:cxn modelId="{512EFF40-302D-429E-86DF-58F629168C9E}" type="presParOf" srcId="{92201F60-2BAA-457B-9794-EE267E07B7F8}" destId="{0E144931-7220-4AD8-A69F-3FDB4A60FACC}" srcOrd="11" destOrd="0" presId="urn:microsoft.com/office/officeart/2005/8/layout/cycle6"/>
    <dgm:cxn modelId="{E1DA5350-EEAF-4928-BE0D-5E3FB57D4156}" type="presParOf" srcId="{92201F60-2BAA-457B-9794-EE267E07B7F8}" destId="{ED89E63C-16F1-46B2-B024-A330EF7B07E0}" srcOrd="12" destOrd="0" presId="urn:microsoft.com/office/officeart/2005/8/layout/cycle6"/>
    <dgm:cxn modelId="{D1B4E588-6651-4639-8D82-534B2B58CD4F}" type="presParOf" srcId="{92201F60-2BAA-457B-9794-EE267E07B7F8}" destId="{21ABF497-B38F-422B-AE20-7062DE812C3A}" srcOrd="13" destOrd="0" presId="urn:microsoft.com/office/officeart/2005/8/layout/cycle6"/>
    <dgm:cxn modelId="{841BD636-26D4-433D-81AF-EAE734F054F9}" type="presParOf" srcId="{92201F60-2BAA-457B-9794-EE267E07B7F8}" destId="{4926E0A3-CC36-4A38-A886-35C62D3D1BC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5CA414-9CDD-41F8-B501-91A853D053E5}"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en-US"/>
        </a:p>
      </dgm:t>
    </dgm:pt>
    <dgm:pt modelId="{D46D11F0-66AF-4326-8219-F37FDC6B0C6E}">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Conducive macroeconomic conditions</a:t>
          </a:r>
        </a:p>
      </dgm:t>
    </dgm:pt>
    <dgm:pt modelId="{80C03644-3AF7-4B02-8D43-19D7A062B8CE}" type="par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1607C63-89AE-4B62-9E4E-ADC3DFA9E63C}" type="sib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4DB48F8-CD80-4121-80D9-5F8C7CE48309}">
      <dgm:prSet phldrT="[Text]" custT="1"/>
      <dgm:spPr/>
      <dgm:t>
        <a:bodyPr/>
        <a:lstStyle/>
        <a:p>
          <a:r>
            <a:rPr lang="en-US" sz="1500" b="1">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Reprioritization</a:t>
          </a:r>
        </a:p>
      </dgm:t>
    </dgm:pt>
    <dgm:pt modelId="{C8152124-25DB-4F97-838A-20D6BB0654C5}" type="par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FE3C1C28-E45B-4D91-AC79-28CF08B0EF86}" type="sib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237C99-120C-4D4A-86B6-67D5C393570D}">
      <dgm:prSet phldrT="[Text]" custT="1"/>
      <dgm:spPr/>
      <dgm:t>
        <a:bodyPr/>
        <a:lstStyle/>
        <a:p>
          <a:r>
            <a:rPr lang="en-US" sz="1500" b="1">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Sector-specific domestic revenue sources</a:t>
          </a:r>
        </a:p>
      </dgm:t>
    </dgm:pt>
    <dgm:pt modelId="{41AE423E-6C5A-4C4E-8D5F-49389AA4D91B}" type="par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9E337C-B235-4A45-B5B1-5C76BA6654D0}" type="sib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2F7F0205-F4FF-46C0-A7EA-2425B3DBAEAD}">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Development assistance</a:t>
          </a:r>
        </a:p>
      </dgm:t>
    </dgm:pt>
    <dgm:pt modelId="{D7ADAA45-028E-42B9-859E-F7B50C583868}" type="par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CC99BE2-C74E-446B-AC72-220605CE609F}" type="sib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A1D6A433-3D3C-4B8F-8D13-24D98E4ADEDC}">
      <dgm:prSet phldrT="[Text]" custT="1"/>
      <dgm:spPr/>
      <dgm:t>
        <a:bodyPr/>
        <a:lstStyle/>
        <a:p>
          <a:r>
            <a:rPr lang="en-US" sz="1500" b="1">
              <a:solidFill>
                <a:schemeClr val="tx1"/>
              </a:solidFill>
              <a:latin typeface="Garamond" panose="02020404030301010803" pitchFamily="18" charset="0"/>
              <a:ea typeface="CMU Serif" panose="02000603000000000000" pitchFamily="50" charset="0"/>
              <a:cs typeface="CMU Serif" panose="02000603000000000000" pitchFamily="50" charset="0"/>
            </a:rPr>
            <a:t>Efficiency</a:t>
          </a:r>
        </a:p>
      </dgm:t>
    </dgm:pt>
    <dgm:pt modelId="{391F8C33-BA07-4EB7-A788-0B83D7E952E3}" type="par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3D113432-1E78-4A5F-98B4-6AECB2CF7B52}" type="sib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92201F60-2BAA-457B-9794-EE267E07B7F8}" type="pres">
      <dgm:prSet presAssocID="{345CA414-9CDD-41F8-B501-91A853D053E5}" presName="cycle" presStyleCnt="0">
        <dgm:presLayoutVars>
          <dgm:dir/>
          <dgm:resizeHandles val="exact"/>
        </dgm:presLayoutVars>
      </dgm:prSet>
      <dgm:spPr/>
    </dgm:pt>
    <dgm:pt modelId="{B558C93A-E001-416A-86DA-C06C88307D91}" type="pres">
      <dgm:prSet presAssocID="{D46D11F0-66AF-4326-8219-F37FDC6B0C6E}" presName="node" presStyleLbl="node1" presStyleIdx="0" presStyleCnt="5">
        <dgm:presLayoutVars>
          <dgm:bulletEnabled val="1"/>
        </dgm:presLayoutVars>
      </dgm:prSet>
      <dgm:spPr/>
    </dgm:pt>
    <dgm:pt modelId="{FA490985-7C0B-43C0-9647-315731C6B773}" type="pres">
      <dgm:prSet presAssocID="{D46D11F0-66AF-4326-8219-F37FDC6B0C6E}" presName="spNode" presStyleCnt="0"/>
      <dgm:spPr/>
    </dgm:pt>
    <dgm:pt modelId="{8BDE8E31-F667-49B8-8CED-AF25492E8E4D}" type="pres">
      <dgm:prSet presAssocID="{E1607C63-89AE-4B62-9E4E-ADC3DFA9E63C}" presName="sibTrans" presStyleLbl="sibTrans1D1" presStyleIdx="0" presStyleCnt="5"/>
      <dgm:spPr/>
    </dgm:pt>
    <dgm:pt modelId="{E2F54755-C477-4714-B708-6812C836AA5C}" type="pres">
      <dgm:prSet presAssocID="{E4DB48F8-CD80-4121-80D9-5F8C7CE48309}" presName="node" presStyleLbl="node1" presStyleIdx="1" presStyleCnt="5">
        <dgm:presLayoutVars>
          <dgm:bulletEnabled val="1"/>
        </dgm:presLayoutVars>
      </dgm:prSet>
      <dgm:spPr/>
    </dgm:pt>
    <dgm:pt modelId="{D16166C7-6AA4-4C7A-9845-81B2052294A8}" type="pres">
      <dgm:prSet presAssocID="{E4DB48F8-CD80-4121-80D9-5F8C7CE48309}" presName="spNode" presStyleCnt="0"/>
      <dgm:spPr/>
    </dgm:pt>
    <dgm:pt modelId="{BD343EC2-EA22-4061-873D-667406CA2277}" type="pres">
      <dgm:prSet presAssocID="{FE3C1C28-E45B-4D91-AC79-28CF08B0EF86}" presName="sibTrans" presStyleLbl="sibTrans1D1" presStyleIdx="1" presStyleCnt="5"/>
      <dgm:spPr/>
    </dgm:pt>
    <dgm:pt modelId="{56612126-495B-47E2-974D-6A70295231A7}" type="pres">
      <dgm:prSet presAssocID="{74237C99-120C-4D4A-86B6-67D5C393570D}" presName="node" presStyleLbl="node1" presStyleIdx="2" presStyleCnt="5">
        <dgm:presLayoutVars>
          <dgm:bulletEnabled val="1"/>
        </dgm:presLayoutVars>
      </dgm:prSet>
      <dgm:spPr/>
    </dgm:pt>
    <dgm:pt modelId="{10C228F3-BC16-4928-9BAF-DE1967BD6341}" type="pres">
      <dgm:prSet presAssocID="{74237C99-120C-4D4A-86B6-67D5C393570D}" presName="spNode" presStyleCnt="0"/>
      <dgm:spPr/>
    </dgm:pt>
    <dgm:pt modelId="{833289DA-7EB5-48D1-9A34-22152C7E19C8}" type="pres">
      <dgm:prSet presAssocID="{749E337C-B235-4A45-B5B1-5C76BA6654D0}" presName="sibTrans" presStyleLbl="sibTrans1D1" presStyleIdx="2" presStyleCnt="5"/>
      <dgm:spPr/>
    </dgm:pt>
    <dgm:pt modelId="{011D10D8-9B3D-421C-94CD-70EFAA53D692}" type="pres">
      <dgm:prSet presAssocID="{2F7F0205-F4FF-46C0-A7EA-2425B3DBAEAD}" presName="node" presStyleLbl="node1" presStyleIdx="3" presStyleCnt="5">
        <dgm:presLayoutVars>
          <dgm:bulletEnabled val="1"/>
        </dgm:presLayoutVars>
      </dgm:prSet>
      <dgm:spPr/>
    </dgm:pt>
    <dgm:pt modelId="{6A1C4B45-E1FD-4EA9-8F8C-AF01ACE76D3E}" type="pres">
      <dgm:prSet presAssocID="{2F7F0205-F4FF-46C0-A7EA-2425B3DBAEAD}" presName="spNode" presStyleCnt="0"/>
      <dgm:spPr/>
    </dgm:pt>
    <dgm:pt modelId="{0E144931-7220-4AD8-A69F-3FDB4A60FACC}" type="pres">
      <dgm:prSet presAssocID="{7CC99BE2-C74E-446B-AC72-220605CE609F}" presName="sibTrans" presStyleLbl="sibTrans1D1" presStyleIdx="3" presStyleCnt="5"/>
      <dgm:spPr/>
    </dgm:pt>
    <dgm:pt modelId="{ED89E63C-16F1-46B2-B024-A330EF7B07E0}" type="pres">
      <dgm:prSet presAssocID="{A1D6A433-3D3C-4B8F-8D13-24D98E4ADEDC}" presName="node" presStyleLbl="node1" presStyleIdx="4" presStyleCnt="5">
        <dgm:presLayoutVars>
          <dgm:bulletEnabled val="1"/>
        </dgm:presLayoutVars>
      </dgm:prSet>
      <dgm:spPr/>
    </dgm:pt>
    <dgm:pt modelId="{21ABF497-B38F-422B-AE20-7062DE812C3A}" type="pres">
      <dgm:prSet presAssocID="{A1D6A433-3D3C-4B8F-8D13-24D98E4ADEDC}" presName="spNode" presStyleCnt="0"/>
      <dgm:spPr/>
    </dgm:pt>
    <dgm:pt modelId="{4926E0A3-CC36-4A38-A886-35C62D3D1BCD}" type="pres">
      <dgm:prSet presAssocID="{3D113432-1E78-4A5F-98B4-6AECB2CF7B52}" presName="sibTrans" presStyleLbl="sibTrans1D1" presStyleIdx="4" presStyleCnt="5"/>
      <dgm:spPr/>
    </dgm:pt>
  </dgm:ptLst>
  <dgm:cxnLst>
    <dgm:cxn modelId="{D9EF060A-3880-4E67-84B8-388CEFDDB87D}" type="presOf" srcId="{749E337C-B235-4A45-B5B1-5C76BA6654D0}" destId="{833289DA-7EB5-48D1-9A34-22152C7E19C8}" srcOrd="0" destOrd="0" presId="urn:microsoft.com/office/officeart/2005/8/layout/cycle6"/>
    <dgm:cxn modelId="{D1457D2F-169E-4E2A-93A9-F95CC8D1500D}" type="presOf" srcId="{FE3C1C28-E45B-4D91-AC79-28CF08B0EF86}" destId="{BD343EC2-EA22-4061-873D-667406CA2277}" srcOrd="0" destOrd="0" presId="urn:microsoft.com/office/officeart/2005/8/layout/cycle6"/>
    <dgm:cxn modelId="{D83FF03F-2B01-462C-9383-5ED1600BA421}" srcId="{345CA414-9CDD-41F8-B501-91A853D053E5}" destId="{A1D6A433-3D3C-4B8F-8D13-24D98E4ADEDC}" srcOrd="4" destOrd="0" parTransId="{391F8C33-BA07-4EB7-A788-0B83D7E952E3}" sibTransId="{3D113432-1E78-4A5F-98B4-6AECB2CF7B52}"/>
    <dgm:cxn modelId="{D3243F62-2BE0-4430-A077-6AB88A2744FE}" type="presOf" srcId="{345CA414-9CDD-41F8-B501-91A853D053E5}" destId="{92201F60-2BAA-457B-9794-EE267E07B7F8}" srcOrd="0" destOrd="0" presId="urn:microsoft.com/office/officeart/2005/8/layout/cycle6"/>
    <dgm:cxn modelId="{F7644467-4B62-428D-BACF-A9DB1CB73F75}" srcId="{345CA414-9CDD-41F8-B501-91A853D053E5}" destId="{D46D11F0-66AF-4326-8219-F37FDC6B0C6E}" srcOrd="0" destOrd="0" parTransId="{80C03644-3AF7-4B02-8D43-19D7A062B8CE}" sibTransId="{E1607C63-89AE-4B62-9E4E-ADC3DFA9E63C}"/>
    <dgm:cxn modelId="{A597C06D-5ABC-4569-AB28-719307943522}" srcId="{345CA414-9CDD-41F8-B501-91A853D053E5}" destId="{74237C99-120C-4D4A-86B6-67D5C393570D}" srcOrd="2" destOrd="0" parTransId="{41AE423E-6C5A-4C4E-8D5F-49389AA4D91B}" sibTransId="{749E337C-B235-4A45-B5B1-5C76BA6654D0}"/>
    <dgm:cxn modelId="{3EB66877-3067-47B7-B5CB-909EF58DADA7}" type="presOf" srcId="{A1D6A433-3D3C-4B8F-8D13-24D98E4ADEDC}" destId="{ED89E63C-16F1-46B2-B024-A330EF7B07E0}" srcOrd="0" destOrd="0" presId="urn:microsoft.com/office/officeart/2005/8/layout/cycle6"/>
    <dgm:cxn modelId="{C7E88F9E-F63F-4F58-A2BA-C2BF11C21B70}" type="presOf" srcId="{2F7F0205-F4FF-46C0-A7EA-2425B3DBAEAD}" destId="{011D10D8-9B3D-421C-94CD-70EFAA53D692}" srcOrd="0" destOrd="0" presId="urn:microsoft.com/office/officeart/2005/8/layout/cycle6"/>
    <dgm:cxn modelId="{BE19DDAD-1BB1-4B00-AA96-060C0D0ACCA2}" type="presOf" srcId="{D46D11F0-66AF-4326-8219-F37FDC6B0C6E}" destId="{B558C93A-E001-416A-86DA-C06C88307D91}" srcOrd="0" destOrd="0" presId="urn:microsoft.com/office/officeart/2005/8/layout/cycle6"/>
    <dgm:cxn modelId="{5B63DAC4-6004-4142-80E7-58A4D968E52D}" type="presOf" srcId="{E1607C63-89AE-4B62-9E4E-ADC3DFA9E63C}" destId="{8BDE8E31-F667-49B8-8CED-AF25492E8E4D}" srcOrd="0" destOrd="0" presId="urn:microsoft.com/office/officeart/2005/8/layout/cycle6"/>
    <dgm:cxn modelId="{EE5D91CD-0757-4C65-8CA0-1A600BBF21B5}" type="presOf" srcId="{E4DB48F8-CD80-4121-80D9-5F8C7CE48309}" destId="{E2F54755-C477-4714-B708-6812C836AA5C}" srcOrd="0" destOrd="0" presId="urn:microsoft.com/office/officeart/2005/8/layout/cycle6"/>
    <dgm:cxn modelId="{EA0C9CD2-5EF9-4782-B5DB-9D5950A43D6D}" srcId="{345CA414-9CDD-41F8-B501-91A853D053E5}" destId="{2F7F0205-F4FF-46C0-A7EA-2425B3DBAEAD}" srcOrd="3" destOrd="0" parTransId="{D7ADAA45-028E-42B9-859E-F7B50C583868}" sibTransId="{7CC99BE2-C74E-446B-AC72-220605CE609F}"/>
    <dgm:cxn modelId="{3DED2FD5-CC26-4887-8C69-36B31760ED42}" type="presOf" srcId="{3D113432-1E78-4A5F-98B4-6AECB2CF7B52}" destId="{4926E0A3-CC36-4A38-A886-35C62D3D1BCD}" srcOrd="0" destOrd="0" presId="urn:microsoft.com/office/officeart/2005/8/layout/cycle6"/>
    <dgm:cxn modelId="{1245E3E2-9814-4AC3-B07A-7D6C68EFFD9B}" srcId="{345CA414-9CDD-41F8-B501-91A853D053E5}" destId="{E4DB48F8-CD80-4121-80D9-5F8C7CE48309}" srcOrd="1" destOrd="0" parTransId="{C8152124-25DB-4F97-838A-20D6BB0654C5}" sibTransId="{FE3C1C28-E45B-4D91-AC79-28CF08B0EF86}"/>
    <dgm:cxn modelId="{E6B7A9FD-6AFE-42A6-90BF-F282C5CC131F}" type="presOf" srcId="{74237C99-120C-4D4A-86B6-67D5C393570D}" destId="{56612126-495B-47E2-974D-6A70295231A7}" srcOrd="0" destOrd="0" presId="urn:microsoft.com/office/officeart/2005/8/layout/cycle6"/>
    <dgm:cxn modelId="{714CB9FD-A1AD-402F-9DD5-9A846814385E}" type="presOf" srcId="{7CC99BE2-C74E-446B-AC72-220605CE609F}" destId="{0E144931-7220-4AD8-A69F-3FDB4A60FACC}" srcOrd="0" destOrd="0" presId="urn:microsoft.com/office/officeart/2005/8/layout/cycle6"/>
    <dgm:cxn modelId="{34B4E5BF-B24E-4510-8B28-C0FBF44D7220}" type="presParOf" srcId="{92201F60-2BAA-457B-9794-EE267E07B7F8}" destId="{B558C93A-E001-416A-86DA-C06C88307D91}" srcOrd="0" destOrd="0" presId="urn:microsoft.com/office/officeart/2005/8/layout/cycle6"/>
    <dgm:cxn modelId="{F192812F-7673-4656-9FAA-087BBA3C32D9}" type="presParOf" srcId="{92201F60-2BAA-457B-9794-EE267E07B7F8}" destId="{FA490985-7C0B-43C0-9647-315731C6B773}" srcOrd="1" destOrd="0" presId="urn:microsoft.com/office/officeart/2005/8/layout/cycle6"/>
    <dgm:cxn modelId="{F0F0161A-A308-45FF-A56C-035AC6162092}" type="presParOf" srcId="{92201F60-2BAA-457B-9794-EE267E07B7F8}" destId="{8BDE8E31-F667-49B8-8CED-AF25492E8E4D}" srcOrd="2" destOrd="0" presId="urn:microsoft.com/office/officeart/2005/8/layout/cycle6"/>
    <dgm:cxn modelId="{B9FEC85C-C27B-460E-974A-F95E3E22E77C}" type="presParOf" srcId="{92201F60-2BAA-457B-9794-EE267E07B7F8}" destId="{E2F54755-C477-4714-B708-6812C836AA5C}" srcOrd="3" destOrd="0" presId="urn:microsoft.com/office/officeart/2005/8/layout/cycle6"/>
    <dgm:cxn modelId="{0E72B97E-4D07-44C9-9726-87D7DA62E337}" type="presParOf" srcId="{92201F60-2BAA-457B-9794-EE267E07B7F8}" destId="{D16166C7-6AA4-4C7A-9845-81B2052294A8}" srcOrd="4" destOrd="0" presId="urn:microsoft.com/office/officeart/2005/8/layout/cycle6"/>
    <dgm:cxn modelId="{48110A74-082A-479C-8A37-F6BCFEE3F55D}" type="presParOf" srcId="{92201F60-2BAA-457B-9794-EE267E07B7F8}" destId="{BD343EC2-EA22-4061-873D-667406CA2277}" srcOrd="5" destOrd="0" presId="urn:microsoft.com/office/officeart/2005/8/layout/cycle6"/>
    <dgm:cxn modelId="{77FFAD11-BDA9-4C0E-A46B-BACCC6C45F42}" type="presParOf" srcId="{92201F60-2BAA-457B-9794-EE267E07B7F8}" destId="{56612126-495B-47E2-974D-6A70295231A7}" srcOrd="6" destOrd="0" presId="urn:microsoft.com/office/officeart/2005/8/layout/cycle6"/>
    <dgm:cxn modelId="{208AF211-0CB7-4B9E-90DA-D0AC2D31E746}" type="presParOf" srcId="{92201F60-2BAA-457B-9794-EE267E07B7F8}" destId="{10C228F3-BC16-4928-9BAF-DE1967BD6341}" srcOrd="7" destOrd="0" presId="urn:microsoft.com/office/officeart/2005/8/layout/cycle6"/>
    <dgm:cxn modelId="{AAF0FE3D-D5F0-4B51-8664-867C2D714DB8}" type="presParOf" srcId="{92201F60-2BAA-457B-9794-EE267E07B7F8}" destId="{833289DA-7EB5-48D1-9A34-22152C7E19C8}" srcOrd="8" destOrd="0" presId="urn:microsoft.com/office/officeart/2005/8/layout/cycle6"/>
    <dgm:cxn modelId="{A945077B-CAAD-422A-A73B-9274E1D41CA4}" type="presParOf" srcId="{92201F60-2BAA-457B-9794-EE267E07B7F8}" destId="{011D10D8-9B3D-421C-94CD-70EFAA53D692}" srcOrd="9" destOrd="0" presId="urn:microsoft.com/office/officeart/2005/8/layout/cycle6"/>
    <dgm:cxn modelId="{1F636FAA-B67F-4462-9803-0116E71E3C3D}" type="presParOf" srcId="{92201F60-2BAA-457B-9794-EE267E07B7F8}" destId="{6A1C4B45-E1FD-4EA9-8F8C-AF01ACE76D3E}" srcOrd="10" destOrd="0" presId="urn:microsoft.com/office/officeart/2005/8/layout/cycle6"/>
    <dgm:cxn modelId="{512EFF40-302D-429E-86DF-58F629168C9E}" type="presParOf" srcId="{92201F60-2BAA-457B-9794-EE267E07B7F8}" destId="{0E144931-7220-4AD8-A69F-3FDB4A60FACC}" srcOrd="11" destOrd="0" presId="urn:microsoft.com/office/officeart/2005/8/layout/cycle6"/>
    <dgm:cxn modelId="{E1DA5350-EEAF-4928-BE0D-5E3FB57D4156}" type="presParOf" srcId="{92201F60-2BAA-457B-9794-EE267E07B7F8}" destId="{ED89E63C-16F1-46B2-B024-A330EF7B07E0}" srcOrd="12" destOrd="0" presId="urn:microsoft.com/office/officeart/2005/8/layout/cycle6"/>
    <dgm:cxn modelId="{D1B4E588-6651-4639-8D82-534B2B58CD4F}" type="presParOf" srcId="{92201F60-2BAA-457B-9794-EE267E07B7F8}" destId="{21ABF497-B38F-422B-AE20-7062DE812C3A}" srcOrd="13" destOrd="0" presId="urn:microsoft.com/office/officeart/2005/8/layout/cycle6"/>
    <dgm:cxn modelId="{841BD636-26D4-433D-81AF-EAE734F054F9}" type="presParOf" srcId="{92201F60-2BAA-457B-9794-EE267E07B7F8}" destId="{4926E0A3-CC36-4A38-A886-35C62D3D1BC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45CA414-9CDD-41F8-B501-91A853D053E5}"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en-US"/>
        </a:p>
      </dgm:t>
    </dgm:pt>
    <dgm:pt modelId="{D46D11F0-66AF-4326-8219-F37FDC6B0C6E}">
      <dgm:prSet phldrT="[Text]" custT="1"/>
      <dgm:spPr/>
      <dgm:t>
        <a:bodyPr/>
        <a:lstStyle/>
        <a:p>
          <a:r>
            <a:rPr lang="en-US" sz="1500" b="1"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Conducive macroeconomic conditions</a:t>
          </a:r>
        </a:p>
      </dgm:t>
    </dgm:pt>
    <dgm:pt modelId="{80C03644-3AF7-4B02-8D43-19D7A062B8CE}" type="par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1607C63-89AE-4B62-9E4E-ADC3DFA9E63C}" type="sib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4DB48F8-CD80-4121-80D9-5F8C7CE48309}">
      <dgm:prSet phldrT="[Text]" custT="1"/>
      <dgm:spPr/>
      <dgm:t>
        <a:bodyPr/>
        <a:lstStyle/>
        <a:p>
          <a:r>
            <a:rPr lang="en-US" sz="1500" b="1">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Reprioritization</a:t>
          </a:r>
        </a:p>
      </dgm:t>
    </dgm:pt>
    <dgm:pt modelId="{C8152124-25DB-4F97-838A-20D6BB0654C5}" type="par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FE3C1C28-E45B-4D91-AC79-28CF08B0EF86}" type="sib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237C99-120C-4D4A-86B6-67D5C393570D}">
      <dgm:prSet phldrT="[Text]" custT="1"/>
      <dgm:spPr/>
      <dgm:t>
        <a:bodyPr/>
        <a:lstStyle/>
        <a:p>
          <a:r>
            <a:rPr lang="en-US" sz="1500" b="1">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Sector-specific domestic revenue sources</a:t>
          </a:r>
        </a:p>
      </dgm:t>
    </dgm:pt>
    <dgm:pt modelId="{41AE423E-6C5A-4C4E-8D5F-49389AA4D91B}" type="par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9E337C-B235-4A45-B5B1-5C76BA6654D0}" type="sib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2F7F0205-F4FF-46C0-A7EA-2425B3DBAEAD}">
      <dgm:prSet phldrT="[Text]" custT="1"/>
      <dgm:spPr/>
      <dgm:t>
        <a:bodyPr/>
        <a:lstStyle/>
        <a:p>
          <a:r>
            <a:rPr lang="en-US" sz="1500" b="1" dirty="0">
              <a:solidFill>
                <a:schemeClr val="tx1"/>
              </a:solidFill>
              <a:latin typeface="Garamond" panose="02020404030301010803" pitchFamily="18" charset="0"/>
              <a:ea typeface="CMU Serif" panose="02000603000000000000" pitchFamily="50" charset="0"/>
              <a:cs typeface="CMU Serif" panose="02000603000000000000" pitchFamily="50" charset="0"/>
            </a:rPr>
            <a:t>Development assistance</a:t>
          </a:r>
        </a:p>
      </dgm:t>
    </dgm:pt>
    <dgm:pt modelId="{D7ADAA45-028E-42B9-859E-F7B50C583868}" type="par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CC99BE2-C74E-446B-AC72-220605CE609F}" type="sib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A1D6A433-3D3C-4B8F-8D13-24D98E4ADEDC}">
      <dgm:prSet phldrT="[Text]" custT="1"/>
      <dgm:spPr/>
      <dgm:t>
        <a:bodyPr/>
        <a:lstStyle/>
        <a:p>
          <a:r>
            <a:rPr lang="en-US" sz="1500" b="1">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Efficiency</a:t>
          </a:r>
        </a:p>
      </dgm:t>
    </dgm:pt>
    <dgm:pt modelId="{391F8C33-BA07-4EB7-A788-0B83D7E952E3}" type="par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3D113432-1E78-4A5F-98B4-6AECB2CF7B52}" type="sib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92201F60-2BAA-457B-9794-EE267E07B7F8}" type="pres">
      <dgm:prSet presAssocID="{345CA414-9CDD-41F8-B501-91A853D053E5}" presName="cycle" presStyleCnt="0">
        <dgm:presLayoutVars>
          <dgm:dir/>
          <dgm:resizeHandles val="exact"/>
        </dgm:presLayoutVars>
      </dgm:prSet>
      <dgm:spPr/>
    </dgm:pt>
    <dgm:pt modelId="{B558C93A-E001-416A-86DA-C06C88307D91}" type="pres">
      <dgm:prSet presAssocID="{D46D11F0-66AF-4326-8219-F37FDC6B0C6E}" presName="node" presStyleLbl="node1" presStyleIdx="0" presStyleCnt="5">
        <dgm:presLayoutVars>
          <dgm:bulletEnabled val="1"/>
        </dgm:presLayoutVars>
      </dgm:prSet>
      <dgm:spPr/>
    </dgm:pt>
    <dgm:pt modelId="{FA490985-7C0B-43C0-9647-315731C6B773}" type="pres">
      <dgm:prSet presAssocID="{D46D11F0-66AF-4326-8219-F37FDC6B0C6E}" presName="spNode" presStyleCnt="0"/>
      <dgm:spPr/>
    </dgm:pt>
    <dgm:pt modelId="{8BDE8E31-F667-49B8-8CED-AF25492E8E4D}" type="pres">
      <dgm:prSet presAssocID="{E1607C63-89AE-4B62-9E4E-ADC3DFA9E63C}" presName="sibTrans" presStyleLbl="sibTrans1D1" presStyleIdx="0" presStyleCnt="5"/>
      <dgm:spPr/>
    </dgm:pt>
    <dgm:pt modelId="{E2F54755-C477-4714-B708-6812C836AA5C}" type="pres">
      <dgm:prSet presAssocID="{E4DB48F8-CD80-4121-80D9-5F8C7CE48309}" presName="node" presStyleLbl="node1" presStyleIdx="1" presStyleCnt="5">
        <dgm:presLayoutVars>
          <dgm:bulletEnabled val="1"/>
        </dgm:presLayoutVars>
      </dgm:prSet>
      <dgm:spPr/>
    </dgm:pt>
    <dgm:pt modelId="{D16166C7-6AA4-4C7A-9845-81B2052294A8}" type="pres">
      <dgm:prSet presAssocID="{E4DB48F8-CD80-4121-80D9-5F8C7CE48309}" presName="spNode" presStyleCnt="0"/>
      <dgm:spPr/>
    </dgm:pt>
    <dgm:pt modelId="{BD343EC2-EA22-4061-873D-667406CA2277}" type="pres">
      <dgm:prSet presAssocID="{FE3C1C28-E45B-4D91-AC79-28CF08B0EF86}" presName="sibTrans" presStyleLbl="sibTrans1D1" presStyleIdx="1" presStyleCnt="5"/>
      <dgm:spPr/>
    </dgm:pt>
    <dgm:pt modelId="{56612126-495B-47E2-974D-6A70295231A7}" type="pres">
      <dgm:prSet presAssocID="{74237C99-120C-4D4A-86B6-67D5C393570D}" presName="node" presStyleLbl="node1" presStyleIdx="2" presStyleCnt="5">
        <dgm:presLayoutVars>
          <dgm:bulletEnabled val="1"/>
        </dgm:presLayoutVars>
      </dgm:prSet>
      <dgm:spPr/>
    </dgm:pt>
    <dgm:pt modelId="{10C228F3-BC16-4928-9BAF-DE1967BD6341}" type="pres">
      <dgm:prSet presAssocID="{74237C99-120C-4D4A-86B6-67D5C393570D}" presName="spNode" presStyleCnt="0"/>
      <dgm:spPr/>
    </dgm:pt>
    <dgm:pt modelId="{833289DA-7EB5-48D1-9A34-22152C7E19C8}" type="pres">
      <dgm:prSet presAssocID="{749E337C-B235-4A45-B5B1-5C76BA6654D0}" presName="sibTrans" presStyleLbl="sibTrans1D1" presStyleIdx="2" presStyleCnt="5"/>
      <dgm:spPr/>
    </dgm:pt>
    <dgm:pt modelId="{011D10D8-9B3D-421C-94CD-70EFAA53D692}" type="pres">
      <dgm:prSet presAssocID="{2F7F0205-F4FF-46C0-A7EA-2425B3DBAEAD}" presName="node" presStyleLbl="node1" presStyleIdx="3" presStyleCnt="5">
        <dgm:presLayoutVars>
          <dgm:bulletEnabled val="1"/>
        </dgm:presLayoutVars>
      </dgm:prSet>
      <dgm:spPr/>
    </dgm:pt>
    <dgm:pt modelId="{6A1C4B45-E1FD-4EA9-8F8C-AF01ACE76D3E}" type="pres">
      <dgm:prSet presAssocID="{2F7F0205-F4FF-46C0-A7EA-2425B3DBAEAD}" presName="spNode" presStyleCnt="0"/>
      <dgm:spPr/>
    </dgm:pt>
    <dgm:pt modelId="{0E144931-7220-4AD8-A69F-3FDB4A60FACC}" type="pres">
      <dgm:prSet presAssocID="{7CC99BE2-C74E-446B-AC72-220605CE609F}" presName="sibTrans" presStyleLbl="sibTrans1D1" presStyleIdx="3" presStyleCnt="5"/>
      <dgm:spPr/>
    </dgm:pt>
    <dgm:pt modelId="{ED89E63C-16F1-46B2-B024-A330EF7B07E0}" type="pres">
      <dgm:prSet presAssocID="{A1D6A433-3D3C-4B8F-8D13-24D98E4ADEDC}" presName="node" presStyleLbl="node1" presStyleIdx="4" presStyleCnt="5">
        <dgm:presLayoutVars>
          <dgm:bulletEnabled val="1"/>
        </dgm:presLayoutVars>
      </dgm:prSet>
      <dgm:spPr/>
    </dgm:pt>
    <dgm:pt modelId="{21ABF497-B38F-422B-AE20-7062DE812C3A}" type="pres">
      <dgm:prSet presAssocID="{A1D6A433-3D3C-4B8F-8D13-24D98E4ADEDC}" presName="spNode" presStyleCnt="0"/>
      <dgm:spPr/>
    </dgm:pt>
    <dgm:pt modelId="{4926E0A3-CC36-4A38-A886-35C62D3D1BCD}" type="pres">
      <dgm:prSet presAssocID="{3D113432-1E78-4A5F-98B4-6AECB2CF7B52}" presName="sibTrans" presStyleLbl="sibTrans1D1" presStyleIdx="4" presStyleCnt="5"/>
      <dgm:spPr/>
    </dgm:pt>
  </dgm:ptLst>
  <dgm:cxnLst>
    <dgm:cxn modelId="{D9EF060A-3880-4E67-84B8-388CEFDDB87D}" type="presOf" srcId="{749E337C-B235-4A45-B5B1-5C76BA6654D0}" destId="{833289DA-7EB5-48D1-9A34-22152C7E19C8}" srcOrd="0" destOrd="0" presId="urn:microsoft.com/office/officeart/2005/8/layout/cycle6"/>
    <dgm:cxn modelId="{D1457D2F-169E-4E2A-93A9-F95CC8D1500D}" type="presOf" srcId="{FE3C1C28-E45B-4D91-AC79-28CF08B0EF86}" destId="{BD343EC2-EA22-4061-873D-667406CA2277}" srcOrd="0" destOrd="0" presId="urn:microsoft.com/office/officeart/2005/8/layout/cycle6"/>
    <dgm:cxn modelId="{D83FF03F-2B01-462C-9383-5ED1600BA421}" srcId="{345CA414-9CDD-41F8-B501-91A853D053E5}" destId="{A1D6A433-3D3C-4B8F-8D13-24D98E4ADEDC}" srcOrd="4" destOrd="0" parTransId="{391F8C33-BA07-4EB7-A788-0B83D7E952E3}" sibTransId="{3D113432-1E78-4A5F-98B4-6AECB2CF7B52}"/>
    <dgm:cxn modelId="{D3243F62-2BE0-4430-A077-6AB88A2744FE}" type="presOf" srcId="{345CA414-9CDD-41F8-B501-91A853D053E5}" destId="{92201F60-2BAA-457B-9794-EE267E07B7F8}" srcOrd="0" destOrd="0" presId="urn:microsoft.com/office/officeart/2005/8/layout/cycle6"/>
    <dgm:cxn modelId="{F7644467-4B62-428D-BACF-A9DB1CB73F75}" srcId="{345CA414-9CDD-41F8-B501-91A853D053E5}" destId="{D46D11F0-66AF-4326-8219-F37FDC6B0C6E}" srcOrd="0" destOrd="0" parTransId="{80C03644-3AF7-4B02-8D43-19D7A062B8CE}" sibTransId="{E1607C63-89AE-4B62-9E4E-ADC3DFA9E63C}"/>
    <dgm:cxn modelId="{A597C06D-5ABC-4569-AB28-719307943522}" srcId="{345CA414-9CDD-41F8-B501-91A853D053E5}" destId="{74237C99-120C-4D4A-86B6-67D5C393570D}" srcOrd="2" destOrd="0" parTransId="{41AE423E-6C5A-4C4E-8D5F-49389AA4D91B}" sibTransId="{749E337C-B235-4A45-B5B1-5C76BA6654D0}"/>
    <dgm:cxn modelId="{3EB66877-3067-47B7-B5CB-909EF58DADA7}" type="presOf" srcId="{A1D6A433-3D3C-4B8F-8D13-24D98E4ADEDC}" destId="{ED89E63C-16F1-46B2-B024-A330EF7B07E0}" srcOrd="0" destOrd="0" presId="urn:microsoft.com/office/officeart/2005/8/layout/cycle6"/>
    <dgm:cxn modelId="{C7E88F9E-F63F-4F58-A2BA-C2BF11C21B70}" type="presOf" srcId="{2F7F0205-F4FF-46C0-A7EA-2425B3DBAEAD}" destId="{011D10D8-9B3D-421C-94CD-70EFAA53D692}" srcOrd="0" destOrd="0" presId="urn:microsoft.com/office/officeart/2005/8/layout/cycle6"/>
    <dgm:cxn modelId="{BE19DDAD-1BB1-4B00-AA96-060C0D0ACCA2}" type="presOf" srcId="{D46D11F0-66AF-4326-8219-F37FDC6B0C6E}" destId="{B558C93A-E001-416A-86DA-C06C88307D91}" srcOrd="0" destOrd="0" presId="urn:microsoft.com/office/officeart/2005/8/layout/cycle6"/>
    <dgm:cxn modelId="{5B63DAC4-6004-4142-80E7-58A4D968E52D}" type="presOf" srcId="{E1607C63-89AE-4B62-9E4E-ADC3DFA9E63C}" destId="{8BDE8E31-F667-49B8-8CED-AF25492E8E4D}" srcOrd="0" destOrd="0" presId="urn:microsoft.com/office/officeart/2005/8/layout/cycle6"/>
    <dgm:cxn modelId="{EE5D91CD-0757-4C65-8CA0-1A600BBF21B5}" type="presOf" srcId="{E4DB48F8-CD80-4121-80D9-5F8C7CE48309}" destId="{E2F54755-C477-4714-B708-6812C836AA5C}" srcOrd="0" destOrd="0" presId="urn:microsoft.com/office/officeart/2005/8/layout/cycle6"/>
    <dgm:cxn modelId="{EA0C9CD2-5EF9-4782-B5DB-9D5950A43D6D}" srcId="{345CA414-9CDD-41F8-B501-91A853D053E5}" destId="{2F7F0205-F4FF-46C0-A7EA-2425B3DBAEAD}" srcOrd="3" destOrd="0" parTransId="{D7ADAA45-028E-42B9-859E-F7B50C583868}" sibTransId="{7CC99BE2-C74E-446B-AC72-220605CE609F}"/>
    <dgm:cxn modelId="{3DED2FD5-CC26-4887-8C69-36B31760ED42}" type="presOf" srcId="{3D113432-1E78-4A5F-98B4-6AECB2CF7B52}" destId="{4926E0A3-CC36-4A38-A886-35C62D3D1BCD}" srcOrd="0" destOrd="0" presId="urn:microsoft.com/office/officeart/2005/8/layout/cycle6"/>
    <dgm:cxn modelId="{1245E3E2-9814-4AC3-B07A-7D6C68EFFD9B}" srcId="{345CA414-9CDD-41F8-B501-91A853D053E5}" destId="{E4DB48F8-CD80-4121-80D9-5F8C7CE48309}" srcOrd="1" destOrd="0" parTransId="{C8152124-25DB-4F97-838A-20D6BB0654C5}" sibTransId="{FE3C1C28-E45B-4D91-AC79-28CF08B0EF86}"/>
    <dgm:cxn modelId="{E6B7A9FD-6AFE-42A6-90BF-F282C5CC131F}" type="presOf" srcId="{74237C99-120C-4D4A-86B6-67D5C393570D}" destId="{56612126-495B-47E2-974D-6A70295231A7}" srcOrd="0" destOrd="0" presId="urn:microsoft.com/office/officeart/2005/8/layout/cycle6"/>
    <dgm:cxn modelId="{714CB9FD-A1AD-402F-9DD5-9A846814385E}" type="presOf" srcId="{7CC99BE2-C74E-446B-AC72-220605CE609F}" destId="{0E144931-7220-4AD8-A69F-3FDB4A60FACC}" srcOrd="0" destOrd="0" presId="urn:microsoft.com/office/officeart/2005/8/layout/cycle6"/>
    <dgm:cxn modelId="{34B4E5BF-B24E-4510-8B28-C0FBF44D7220}" type="presParOf" srcId="{92201F60-2BAA-457B-9794-EE267E07B7F8}" destId="{B558C93A-E001-416A-86DA-C06C88307D91}" srcOrd="0" destOrd="0" presId="urn:microsoft.com/office/officeart/2005/8/layout/cycle6"/>
    <dgm:cxn modelId="{F192812F-7673-4656-9FAA-087BBA3C32D9}" type="presParOf" srcId="{92201F60-2BAA-457B-9794-EE267E07B7F8}" destId="{FA490985-7C0B-43C0-9647-315731C6B773}" srcOrd="1" destOrd="0" presId="urn:microsoft.com/office/officeart/2005/8/layout/cycle6"/>
    <dgm:cxn modelId="{F0F0161A-A308-45FF-A56C-035AC6162092}" type="presParOf" srcId="{92201F60-2BAA-457B-9794-EE267E07B7F8}" destId="{8BDE8E31-F667-49B8-8CED-AF25492E8E4D}" srcOrd="2" destOrd="0" presId="urn:microsoft.com/office/officeart/2005/8/layout/cycle6"/>
    <dgm:cxn modelId="{B9FEC85C-C27B-460E-974A-F95E3E22E77C}" type="presParOf" srcId="{92201F60-2BAA-457B-9794-EE267E07B7F8}" destId="{E2F54755-C477-4714-B708-6812C836AA5C}" srcOrd="3" destOrd="0" presId="urn:microsoft.com/office/officeart/2005/8/layout/cycle6"/>
    <dgm:cxn modelId="{0E72B97E-4D07-44C9-9726-87D7DA62E337}" type="presParOf" srcId="{92201F60-2BAA-457B-9794-EE267E07B7F8}" destId="{D16166C7-6AA4-4C7A-9845-81B2052294A8}" srcOrd="4" destOrd="0" presId="urn:microsoft.com/office/officeart/2005/8/layout/cycle6"/>
    <dgm:cxn modelId="{48110A74-082A-479C-8A37-F6BCFEE3F55D}" type="presParOf" srcId="{92201F60-2BAA-457B-9794-EE267E07B7F8}" destId="{BD343EC2-EA22-4061-873D-667406CA2277}" srcOrd="5" destOrd="0" presId="urn:microsoft.com/office/officeart/2005/8/layout/cycle6"/>
    <dgm:cxn modelId="{77FFAD11-BDA9-4C0E-A46B-BACCC6C45F42}" type="presParOf" srcId="{92201F60-2BAA-457B-9794-EE267E07B7F8}" destId="{56612126-495B-47E2-974D-6A70295231A7}" srcOrd="6" destOrd="0" presId="urn:microsoft.com/office/officeart/2005/8/layout/cycle6"/>
    <dgm:cxn modelId="{208AF211-0CB7-4B9E-90DA-D0AC2D31E746}" type="presParOf" srcId="{92201F60-2BAA-457B-9794-EE267E07B7F8}" destId="{10C228F3-BC16-4928-9BAF-DE1967BD6341}" srcOrd="7" destOrd="0" presId="urn:microsoft.com/office/officeart/2005/8/layout/cycle6"/>
    <dgm:cxn modelId="{AAF0FE3D-D5F0-4B51-8664-867C2D714DB8}" type="presParOf" srcId="{92201F60-2BAA-457B-9794-EE267E07B7F8}" destId="{833289DA-7EB5-48D1-9A34-22152C7E19C8}" srcOrd="8" destOrd="0" presId="urn:microsoft.com/office/officeart/2005/8/layout/cycle6"/>
    <dgm:cxn modelId="{A945077B-CAAD-422A-A73B-9274E1D41CA4}" type="presParOf" srcId="{92201F60-2BAA-457B-9794-EE267E07B7F8}" destId="{011D10D8-9B3D-421C-94CD-70EFAA53D692}" srcOrd="9" destOrd="0" presId="urn:microsoft.com/office/officeart/2005/8/layout/cycle6"/>
    <dgm:cxn modelId="{1F636FAA-B67F-4462-9803-0116E71E3C3D}" type="presParOf" srcId="{92201F60-2BAA-457B-9794-EE267E07B7F8}" destId="{6A1C4B45-E1FD-4EA9-8F8C-AF01ACE76D3E}" srcOrd="10" destOrd="0" presId="urn:microsoft.com/office/officeart/2005/8/layout/cycle6"/>
    <dgm:cxn modelId="{512EFF40-302D-429E-86DF-58F629168C9E}" type="presParOf" srcId="{92201F60-2BAA-457B-9794-EE267E07B7F8}" destId="{0E144931-7220-4AD8-A69F-3FDB4A60FACC}" srcOrd="11" destOrd="0" presId="urn:microsoft.com/office/officeart/2005/8/layout/cycle6"/>
    <dgm:cxn modelId="{E1DA5350-EEAF-4928-BE0D-5E3FB57D4156}" type="presParOf" srcId="{92201F60-2BAA-457B-9794-EE267E07B7F8}" destId="{ED89E63C-16F1-46B2-B024-A330EF7B07E0}" srcOrd="12" destOrd="0" presId="urn:microsoft.com/office/officeart/2005/8/layout/cycle6"/>
    <dgm:cxn modelId="{D1B4E588-6651-4639-8D82-534B2B58CD4F}" type="presParOf" srcId="{92201F60-2BAA-457B-9794-EE267E07B7F8}" destId="{21ABF497-B38F-422B-AE20-7062DE812C3A}" srcOrd="13" destOrd="0" presId="urn:microsoft.com/office/officeart/2005/8/layout/cycle6"/>
    <dgm:cxn modelId="{841BD636-26D4-433D-81AF-EAE734F054F9}" type="presParOf" srcId="{92201F60-2BAA-457B-9794-EE267E07B7F8}" destId="{4926E0A3-CC36-4A38-A886-35C62D3D1BC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45CA414-9CDD-41F8-B501-91A853D053E5}"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en-US"/>
        </a:p>
      </dgm:t>
    </dgm:pt>
    <dgm:pt modelId="{D46D11F0-66AF-4326-8219-F37FDC6B0C6E}">
      <dgm:prSet phldrT="[Text]" custT="1"/>
      <dgm:spPr/>
      <dgm:t>
        <a:bodyPr/>
        <a:lstStyle/>
        <a:p>
          <a:r>
            <a:rPr lang="en-US" sz="1500" b="1" dirty="0">
              <a:latin typeface="Garamond" panose="02020404030301010803" pitchFamily="18" charset="0"/>
              <a:ea typeface="CMU Serif" panose="02000603000000000000" pitchFamily="50" charset="0"/>
              <a:cs typeface="CMU Serif" panose="02000603000000000000" pitchFamily="50" charset="0"/>
            </a:rPr>
            <a:t>Conducive macroeconomic conditions</a:t>
          </a:r>
        </a:p>
      </dgm:t>
    </dgm:pt>
    <dgm:pt modelId="{80C03644-3AF7-4B02-8D43-19D7A062B8CE}" type="par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1607C63-89AE-4B62-9E4E-ADC3DFA9E63C}" type="sib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4DB48F8-CD80-4121-80D9-5F8C7CE48309}">
      <dgm:prSet phldrT="[Text]" custT="1"/>
      <dgm:spPr/>
      <dgm:t>
        <a:bodyPr/>
        <a:lstStyle/>
        <a:p>
          <a:r>
            <a:rPr lang="en-US" sz="1500" b="1">
              <a:latin typeface="Garamond" panose="02020404030301010803" pitchFamily="18" charset="0"/>
              <a:ea typeface="CMU Serif" panose="02000603000000000000" pitchFamily="50" charset="0"/>
              <a:cs typeface="CMU Serif" panose="02000603000000000000" pitchFamily="50" charset="0"/>
            </a:rPr>
            <a:t>Reprioritization</a:t>
          </a:r>
        </a:p>
      </dgm:t>
    </dgm:pt>
    <dgm:pt modelId="{C8152124-25DB-4F97-838A-20D6BB0654C5}" type="par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FE3C1C28-E45B-4D91-AC79-28CF08B0EF86}" type="sib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237C99-120C-4D4A-86B6-67D5C393570D}">
      <dgm:prSet phldrT="[Text]" custT="1"/>
      <dgm:spPr/>
      <dgm:t>
        <a:bodyPr/>
        <a:lstStyle/>
        <a:p>
          <a:r>
            <a:rPr lang="en-US" sz="1500" b="1">
              <a:latin typeface="Garamond" panose="02020404030301010803" pitchFamily="18" charset="0"/>
              <a:ea typeface="CMU Serif" panose="02000603000000000000" pitchFamily="50" charset="0"/>
              <a:cs typeface="CMU Serif" panose="02000603000000000000" pitchFamily="50" charset="0"/>
            </a:rPr>
            <a:t>Sector-specific domestic revenue sources</a:t>
          </a:r>
        </a:p>
      </dgm:t>
    </dgm:pt>
    <dgm:pt modelId="{41AE423E-6C5A-4C4E-8D5F-49389AA4D91B}" type="par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9E337C-B235-4A45-B5B1-5C76BA6654D0}" type="sib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2F7F0205-F4FF-46C0-A7EA-2425B3DBAEAD}">
      <dgm:prSet phldrT="[Text]" custT="1"/>
      <dgm:spPr/>
      <dgm:t>
        <a:bodyPr/>
        <a:lstStyle/>
        <a:p>
          <a:r>
            <a:rPr lang="en-US" sz="1500" b="1" dirty="0">
              <a:latin typeface="Garamond" panose="02020404030301010803" pitchFamily="18" charset="0"/>
              <a:ea typeface="CMU Serif" panose="02000603000000000000" pitchFamily="50" charset="0"/>
              <a:cs typeface="CMU Serif" panose="02000603000000000000" pitchFamily="50" charset="0"/>
            </a:rPr>
            <a:t>Development assistance</a:t>
          </a:r>
        </a:p>
      </dgm:t>
    </dgm:pt>
    <dgm:pt modelId="{D7ADAA45-028E-42B9-859E-F7B50C583868}" type="par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CC99BE2-C74E-446B-AC72-220605CE609F}" type="sib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A1D6A433-3D3C-4B8F-8D13-24D98E4ADEDC}">
      <dgm:prSet phldrT="[Text]" custT="1"/>
      <dgm:spPr/>
      <dgm:t>
        <a:bodyPr/>
        <a:lstStyle/>
        <a:p>
          <a:r>
            <a:rPr lang="en-US" sz="1500" b="1">
              <a:latin typeface="Garamond" panose="02020404030301010803" pitchFamily="18" charset="0"/>
              <a:ea typeface="CMU Serif" panose="02000603000000000000" pitchFamily="50" charset="0"/>
              <a:cs typeface="CMU Serif" panose="02000603000000000000" pitchFamily="50" charset="0"/>
            </a:rPr>
            <a:t>Efficiency</a:t>
          </a:r>
        </a:p>
      </dgm:t>
    </dgm:pt>
    <dgm:pt modelId="{391F8C33-BA07-4EB7-A788-0B83D7E952E3}" type="par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3D113432-1E78-4A5F-98B4-6AECB2CF7B52}" type="sib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92201F60-2BAA-457B-9794-EE267E07B7F8}" type="pres">
      <dgm:prSet presAssocID="{345CA414-9CDD-41F8-B501-91A853D053E5}" presName="cycle" presStyleCnt="0">
        <dgm:presLayoutVars>
          <dgm:dir/>
          <dgm:resizeHandles val="exact"/>
        </dgm:presLayoutVars>
      </dgm:prSet>
      <dgm:spPr/>
    </dgm:pt>
    <dgm:pt modelId="{B558C93A-E001-416A-86DA-C06C88307D91}" type="pres">
      <dgm:prSet presAssocID="{D46D11F0-66AF-4326-8219-F37FDC6B0C6E}" presName="node" presStyleLbl="node1" presStyleIdx="0" presStyleCnt="5">
        <dgm:presLayoutVars>
          <dgm:bulletEnabled val="1"/>
        </dgm:presLayoutVars>
      </dgm:prSet>
      <dgm:spPr/>
    </dgm:pt>
    <dgm:pt modelId="{FA490985-7C0B-43C0-9647-315731C6B773}" type="pres">
      <dgm:prSet presAssocID="{D46D11F0-66AF-4326-8219-F37FDC6B0C6E}" presName="spNode" presStyleCnt="0"/>
      <dgm:spPr/>
    </dgm:pt>
    <dgm:pt modelId="{8BDE8E31-F667-49B8-8CED-AF25492E8E4D}" type="pres">
      <dgm:prSet presAssocID="{E1607C63-89AE-4B62-9E4E-ADC3DFA9E63C}" presName="sibTrans" presStyleLbl="sibTrans1D1" presStyleIdx="0" presStyleCnt="5"/>
      <dgm:spPr/>
    </dgm:pt>
    <dgm:pt modelId="{E2F54755-C477-4714-B708-6812C836AA5C}" type="pres">
      <dgm:prSet presAssocID="{E4DB48F8-CD80-4121-80D9-5F8C7CE48309}" presName="node" presStyleLbl="node1" presStyleIdx="1" presStyleCnt="5">
        <dgm:presLayoutVars>
          <dgm:bulletEnabled val="1"/>
        </dgm:presLayoutVars>
      </dgm:prSet>
      <dgm:spPr/>
    </dgm:pt>
    <dgm:pt modelId="{D16166C7-6AA4-4C7A-9845-81B2052294A8}" type="pres">
      <dgm:prSet presAssocID="{E4DB48F8-CD80-4121-80D9-5F8C7CE48309}" presName="spNode" presStyleCnt="0"/>
      <dgm:spPr/>
    </dgm:pt>
    <dgm:pt modelId="{BD343EC2-EA22-4061-873D-667406CA2277}" type="pres">
      <dgm:prSet presAssocID="{FE3C1C28-E45B-4D91-AC79-28CF08B0EF86}" presName="sibTrans" presStyleLbl="sibTrans1D1" presStyleIdx="1" presStyleCnt="5"/>
      <dgm:spPr/>
    </dgm:pt>
    <dgm:pt modelId="{56612126-495B-47E2-974D-6A70295231A7}" type="pres">
      <dgm:prSet presAssocID="{74237C99-120C-4D4A-86B6-67D5C393570D}" presName="node" presStyleLbl="node1" presStyleIdx="2" presStyleCnt="5">
        <dgm:presLayoutVars>
          <dgm:bulletEnabled val="1"/>
        </dgm:presLayoutVars>
      </dgm:prSet>
      <dgm:spPr/>
    </dgm:pt>
    <dgm:pt modelId="{10C228F3-BC16-4928-9BAF-DE1967BD6341}" type="pres">
      <dgm:prSet presAssocID="{74237C99-120C-4D4A-86B6-67D5C393570D}" presName="spNode" presStyleCnt="0"/>
      <dgm:spPr/>
    </dgm:pt>
    <dgm:pt modelId="{833289DA-7EB5-48D1-9A34-22152C7E19C8}" type="pres">
      <dgm:prSet presAssocID="{749E337C-B235-4A45-B5B1-5C76BA6654D0}" presName="sibTrans" presStyleLbl="sibTrans1D1" presStyleIdx="2" presStyleCnt="5"/>
      <dgm:spPr/>
    </dgm:pt>
    <dgm:pt modelId="{011D10D8-9B3D-421C-94CD-70EFAA53D692}" type="pres">
      <dgm:prSet presAssocID="{2F7F0205-F4FF-46C0-A7EA-2425B3DBAEAD}" presName="node" presStyleLbl="node1" presStyleIdx="3" presStyleCnt="5">
        <dgm:presLayoutVars>
          <dgm:bulletEnabled val="1"/>
        </dgm:presLayoutVars>
      </dgm:prSet>
      <dgm:spPr/>
    </dgm:pt>
    <dgm:pt modelId="{6A1C4B45-E1FD-4EA9-8F8C-AF01ACE76D3E}" type="pres">
      <dgm:prSet presAssocID="{2F7F0205-F4FF-46C0-A7EA-2425B3DBAEAD}" presName="spNode" presStyleCnt="0"/>
      <dgm:spPr/>
    </dgm:pt>
    <dgm:pt modelId="{0E144931-7220-4AD8-A69F-3FDB4A60FACC}" type="pres">
      <dgm:prSet presAssocID="{7CC99BE2-C74E-446B-AC72-220605CE609F}" presName="sibTrans" presStyleLbl="sibTrans1D1" presStyleIdx="3" presStyleCnt="5"/>
      <dgm:spPr/>
    </dgm:pt>
    <dgm:pt modelId="{ED89E63C-16F1-46B2-B024-A330EF7B07E0}" type="pres">
      <dgm:prSet presAssocID="{A1D6A433-3D3C-4B8F-8D13-24D98E4ADEDC}" presName="node" presStyleLbl="node1" presStyleIdx="4" presStyleCnt="5">
        <dgm:presLayoutVars>
          <dgm:bulletEnabled val="1"/>
        </dgm:presLayoutVars>
      </dgm:prSet>
      <dgm:spPr/>
    </dgm:pt>
    <dgm:pt modelId="{21ABF497-B38F-422B-AE20-7062DE812C3A}" type="pres">
      <dgm:prSet presAssocID="{A1D6A433-3D3C-4B8F-8D13-24D98E4ADEDC}" presName="spNode" presStyleCnt="0"/>
      <dgm:spPr/>
    </dgm:pt>
    <dgm:pt modelId="{4926E0A3-CC36-4A38-A886-35C62D3D1BCD}" type="pres">
      <dgm:prSet presAssocID="{3D113432-1E78-4A5F-98B4-6AECB2CF7B52}" presName="sibTrans" presStyleLbl="sibTrans1D1" presStyleIdx="4" presStyleCnt="5"/>
      <dgm:spPr/>
    </dgm:pt>
  </dgm:ptLst>
  <dgm:cxnLst>
    <dgm:cxn modelId="{D9EF060A-3880-4E67-84B8-388CEFDDB87D}" type="presOf" srcId="{749E337C-B235-4A45-B5B1-5C76BA6654D0}" destId="{833289DA-7EB5-48D1-9A34-22152C7E19C8}" srcOrd="0" destOrd="0" presId="urn:microsoft.com/office/officeart/2005/8/layout/cycle6"/>
    <dgm:cxn modelId="{D1457D2F-169E-4E2A-93A9-F95CC8D1500D}" type="presOf" srcId="{FE3C1C28-E45B-4D91-AC79-28CF08B0EF86}" destId="{BD343EC2-EA22-4061-873D-667406CA2277}" srcOrd="0" destOrd="0" presId="urn:microsoft.com/office/officeart/2005/8/layout/cycle6"/>
    <dgm:cxn modelId="{D83FF03F-2B01-462C-9383-5ED1600BA421}" srcId="{345CA414-9CDD-41F8-B501-91A853D053E5}" destId="{A1D6A433-3D3C-4B8F-8D13-24D98E4ADEDC}" srcOrd="4" destOrd="0" parTransId="{391F8C33-BA07-4EB7-A788-0B83D7E952E3}" sibTransId="{3D113432-1E78-4A5F-98B4-6AECB2CF7B52}"/>
    <dgm:cxn modelId="{D3243F62-2BE0-4430-A077-6AB88A2744FE}" type="presOf" srcId="{345CA414-9CDD-41F8-B501-91A853D053E5}" destId="{92201F60-2BAA-457B-9794-EE267E07B7F8}" srcOrd="0" destOrd="0" presId="urn:microsoft.com/office/officeart/2005/8/layout/cycle6"/>
    <dgm:cxn modelId="{F7644467-4B62-428D-BACF-A9DB1CB73F75}" srcId="{345CA414-9CDD-41F8-B501-91A853D053E5}" destId="{D46D11F0-66AF-4326-8219-F37FDC6B0C6E}" srcOrd="0" destOrd="0" parTransId="{80C03644-3AF7-4B02-8D43-19D7A062B8CE}" sibTransId="{E1607C63-89AE-4B62-9E4E-ADC3DFA9E63C}"/>
    <dgm:cxn modelId="{A597C06D-5ABC-4569-AB28-719307943522}" srcId="{345CA414-9CDD-41F8-B501-91A853D053E5}" destId="{74237C99-120C-4D4A-86B6-67D5C393570D}" srcOrd="2" destOrd="0" parTransId="{41AE423E-6C5A-4C4E-8D5F-49389AA4D91B}" sibTransId="{749E337C-B235-4A45-B5B1-5C76BA6654D0}"/>
    <dgm:cxn modelId="{3EB66877-3067-47B7-B5CB-909EF58DADA7}" type="presOf" srcId="{A1D6A433-3D3C-4B8F-8D13-24D98E4ADEDC}" destId="{ED89E63C-16F1-46B2-B024-A330EF7B07E0}" srcOrd="0" destOrd="0" presId="urn:microsoft.com/office/officeart/2005/8/layout/cycle6"/>
    <dgm:cxn modelId="{C7E88F9E-F63F-4F58-A2BA-C2BF11C21B70}" type="presOf" srcId="{2F7F0205-F4FF-46C0-A7EA-2425B3DBAEAD}" destId="{011D10D8-9B3D-421C-94CD-70EFAA53D692}" srcOrd="0" destOrd="0" presId="urn:microsoft.com/office/officeart/2005/8/layout/cycle6"/>
    <dgm:cxn modelId="{BE19DDAD-1BB1-4B00-AA96-060C0D0ACCA2}" type="presOf" srcId="{D46D11F0-66AF-4326-8219-F37FDC6B0C6E}" destId="{B558C93A-E001-416A-86DA-C06C88307D91}" srcOrd="0" destOrd="0" presId="urn:microsoft.com/office/officeart/2005/8/layout/cycle6"/>
    <dgm:cxn modelId="{5B63DAC4-6004-4142-80E7-58A4D968E52D}" type="presOf" srcId="{E1607C63-89AE-4B62-9E4E-ADC3DFA9E63C}" destId="{8BDE8E31-F667-49B8-8CED-AF25492E8E4D}" srcOrd="0" destOrd="0" presId="urn:microsoft.com/office/officeart/2005/8/layout/cycle6"/>
    <dgm:cxn modelId="{EE5D91CD-0757-4C65-8CA0-1A600BBF21B5}" type="presOf" srcId="{E4DB48F8-CD80-4121-80D9-5F8C7CE48309}" destId="{E2F54755-C477-4714-B708-6812C836AA5C}" srcOrd="0" destOrd="0" presId="urn:microsoft.com/office/officeart/2005/8/layout/cycle6"/>
    <dgm:cxn modelId="{EA0C9CD2-5EF9-4782-B5DB-9D5950A43D6D}" srcId="{345CA414-9CDD-41F8-B501-91A853D053E5}" destId="{2F7F0205-F4FF-46C0-A7EA-2425B3DBAEAD}" srcOrd="3" destOrd="0" parTransId="{D7ADAA45-028E-42B9-859E-F7B50C583868}" sibTransId="{7CC99BE2-C74E-446B-AC72-220605CE609F}"/>
    <dgm:cxn modelId="{3DED2FD5-CC26-4887-8C69-36B31760ED42}" type="presOf" srcId="{3D113432-1E78-4A5F-98B4-6AECB2CF7B52}" destId="{4926E0A3-CC36-4A38-A886-35C62D3D1BCD}" srcOrd="0" destOrd="0" presId="urn:microsoft.com/office/officeart/2005/8/layout/cycle6"/>
    <dgm:cxn modelId="{1245E3E2-9814-4AC3-B07A-7D6C68EFFD9B}" srcId="{345CA414-9CDD-41F8-B501-91A853D053E5}" destId="{E4DB48F8-CD80-4121-80D9-5F8C7CE48309}" srcOrd="1" destOrd="0" parTransId="{C8152124-25DB-4F97-838A-20D6BB0654C5}" sibTransId="{FE3C1C28-E45B-4D91-AC79-28CF08B0EF86}"/>
    <dgm:cxn modelId="{E6B7A9FD-6AFE-42A6-90BF-F282C5CC131F}" type="presOf" srcId="{74237C99-120C-4D4A-86B6-67D5C393570D}" destId="{56612126-495B-47E2-974D-6A70295231A7}" srcOrd="0" destOrd="0" presId="urn:microsoft.com/office/officeart/2005/8/layout/cycle6"/>
    <dgm:cxn modelId="{714CB9FD-A1AD-402F-9DD5-9A846814385E}" type="presOf" srcId="{7CC99BE2-C74E-446B-AC72-220605CE609F}" destId="{0E144931-7220-4AD8-A69F-3FDB4A60FACC}" srcOrd="0" destOrd="0" presId="urn:microsoft.com/office/officeart/2005/8/layout/cycle6"/>
    <dgm:cxn modelId="{34B4E5BF-B24E-4510-8B28-C0FBF44D7220}" type="presParOf" srcId="{92201F60-2BAA-457B-9794-EE267E07B7F8}" destId="{B558C93A-E001-416A-86DA-C06C88307D91}" srcOrd="0" destOrd="0" presId="urn:microsoft.com/office/officeart/2005/8/layout/cycle6"/>
    <dgm:cxn modelId="{F192812F-7673-4656-9FAA-087BBA3C32D9}" type="presParOf" srcId="{92201F60-2BAA-457B-9794-EE267E07B7F8}" destId="{FA490985-7C0B-43C0-9647-315731C6B773}" srcOrd="1" destOrd="0" presId="urn:microsoft.com/office/officeart/2005/8/layout/cycle6"/>
    <dgm:cxn modelId="{F0F0161A-A308-45FF-A56C-035AC6162092}" type="presParOf" srcId="{92201F60-2BAA-457B-9794-EE267E07B7F8}" destId="{8BDE8E31-F667-49B8-8CED-AF25492E8E4D}" srcOrd="2" destOrd="0" presId="urn:microsoft.com/office/officeart/2005/8/layout/cycle6"/>
    <dgm:cxn modelId="{B9FEC85C-C27B-460E-974A-F95E3E22E77C}" type="presParOf" srcId="{92201F60-2BAA-457B-9794-EE267E07B7F8}" destId="{E2F54755-C477-4714-B708-6812C836AA5C}" srcOrd="3" destOrd="0" presId="urn:microsoft.com/office/officeart/2005/8/layout/cycle6"/>
    <dgm:cxn modelId="{0E72B97E-4D07-44C9-9726-87D7DA62E337}" type="presParOf" srcId="{92201F60-2BAA-457B-9794-EE267E07B7F8}" destId="{D16166C7-6AA4-4C7A-9845-81B2052294A8}" srcOrd="4" destOrd="0" presId="urn:microsoft.com/office/officeart/2005/8/layout/cycle6"/>
    <dgm:cxn modelId="{48110A74-082A-479C-8A37-F6BCFEE3F55D}" type="presParOf" srcId="{92201F60-2BAA-457B-9794-EE267E07B7F8}" destId="{BD343EC2-EA22-4061-873D-667406CA2277}" srcOrd="5" destOrd="0" presId="urn:microsoft.com/office/officeart/2005/8/layout/cycle6"/>
    <dgm:cxn modelId="{77FFAD11-BDA9-4C0E-A46B-BACCC6C45F42}" type="presParOf" srcId="{92201F60-2BAA-457B-9794-EE267E07B7F8}" destId="{56612126-495B-47E2-974D-6A70295231A7}" srcOrd="6" destOrd="0" presId="urn:microsoft.com/office/officeart/2005/8/layout/cycle6"/>
    <dgm:cxn modelId="{208AF211-0CB7-4B9E-90DA-D0AC2D31E746}" type="presParOf" srcId="{92201F60-2BAA-457B-9794-EE267E07B7F8}" destId="{10C228F3-BC16-4928-9BAF-DE1967BD6341}" srcOrd="7" destOrd="0" presId="urn:microsoft.com/office/officeart/2005/8/layout/cycle6"/>
    <dgm:cxn modelId="{AAF0FE3D-D5F0-4B51-8664-867C2D714DB8}" type="presParOf" srcId="{92201F60-2BAA-457B-9794-EE267E07B7F8}" destId="{833289DA-7EB5-48D1-9A34-22152C7E19C8}" srcOrd="8" destOrd="0" presId="urn:microsoft.com/office/officeart/2005/8/layout/cycle6"/>
    <dgm:cxn modelId="{A945077B-CAAD-422A-A73B-9274E1D41CA4}" type="presParOf" srcId="{92201F60-2BAA-457B-9794-EE267E07B7F8}" destId="{011D10D8-9B3D-421C-94CD-70EFAA53D692}" srcOrd="9" destOrd="0" presId="urn:microsoft.com/office/officeart/2005/8/layout/cycle6"/>
    <dgm:cxn modelId="{1F636FAA-B67F-4462-9803-0116E71E3C3D}" type="presParOf" srcId="{92201F60-2BAA-457B-9794-EE267E07B7F8}" destId="{6A1C4B45-E1FD-4EA9-8F8C-AF01ACE76D3E}" srcOrd="10" destOrd="0" presId="urn:microsoft.com/office/officeart/2005/8/layout/cycle6"/>
    <dgm:cxn modelId="{512EFF40-302D-429E-86DF-58F629168C9E}" type="presParOf" srcId="{92201F60-2BAA-457B-9794-EE267E07B7F8}" destId="{0E144931-7220-4AD8-A69F-3FDB4A60FACC}" srcOrd="11" destOrd="0" presId="urn:microsoft.com/office/officeart/2005/8/layout/cycle6"/>
    <dgm:cxn modelId="{E1DA5350-EEAF-4928-BE0D-5E3FB57D4156}" type="presParOf" srcId="{92201F60-2BAA-457B-9794-EE267E07B7F8}" destId="{ED89E63C-16F1-46B2-B024-A330EF7B07E0}" srcOrd="12" destOrd="0" presId="urn:microsoft.com/office/officeart/2005/8/layout/cycle6"/>
    <dgm:cxn modelId="{D1B4E588-6651-4639-8D82-534B2B58CD4F}" type="presParOf" srcId="{92201F60-2BAA-457B-9794-EE267E07B7F8}" destId="{21ABF497-B38F-422B-AE20-7062DE812C3A}" srcOrd="13" destOrd="0" presId="urn:microsoft.com/office/officeart/2005/8/layout/cycle6"/>
    <dgm:cxn modelId="{841BD636-26D4-433D-81AF-EAE734F054F9}" type="presParOf" srcId="{92201F60-2BAA-457B-9794-EE267E07B7F8}" destId="{4926E0A3-CC36-4A38-A886-35C62D3D1BC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96C6D3-3192-4973-9047-1182BFC666E8}"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US"/>
        </a:p>
      </dgm:t>
    </dgm:pt>
    <dgm:pt modelId="{831E6B5F-DBF7-48EE-9D77-5F77656B6449}">
      <dgm:prSet phldrT="[Text]"/>
      <dgm: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gm:t>
    </dgm:pt>
    <dgm:pt modelId="{C9075C53-5E61-4A0C-9B36-22053F0A94FD}" type="parTrans" cxnId="{F0C39EEA-D9E0-416B-8C38-673FFDF6DDC5}">
      <dgm:prSet/>
      <dgm:spPr/>
      <dgm:t>
        <a:bodyPr/>
        <a:lstStyle/>
        <a:p>
          <a:endParaRPr lang="en-US">
            <a:latin typeface="Adobe Devanagari" panose="02040503050201020203" pitchFamily="18" charset="0"/>
            <a:cs typeface="Adobe Devanagari" panose="02040503050201020203" pitchFamily="18" charset="0"/>
          </a:endParaRPr>
        </a:p>
      </dgm:t>
    </dgm:pt>
    <dgm:pt modelId="{43D56C7F-2CD7-40F4-A135-729B98E4F8E1}" type="sibTrans" cxnId="{F0C39EEA-D9E0-416B-8C38-673FFDF6DDC5}">
      <dgm:prSet/>
      <dgm: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6BEA932F-1952-493E-B351-A3E5911389A4}">
      <dgm:prSet phldrT="[Text]"/>
      <dgm: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gm:t>
    </dgm:pt>
    <dgm:pt modelId="{C53A1AF2-ADD9-4FA8-8072-4D3F9BD18AA1}" type="parTrans" cxnId="{9E5FBBAD-B13B-4E24-BAC3-90DE111951BA}">
      <dgm:prSet/>
      <dgm:spPr/>
      <dgm:t>
        <a:bodyPr/>
        <a:lstStyle/>
        <a:p>
          <a:endParaRPr lang="en-US">
            <a:latin typeface="Adobe Devanagari" panose="02040503050201020203" pitchFamily="18" charset="0"/>
            <a:cs typeface="Adobe Devanagari" panose="02040503050201020203" pitchFamily="18" charset="0"/>
          </a:endParaRPr>
        </a:p>
      </dgm:t>
    </dgm:pt>
    <dgm:pt modelId="{3297A7F6-B38E-4E88-A446-6D07009F6479}" type="sibTrans" cxnId="{9E5FBBAD-B13B-4E24-BAC3-90DE111951BA}">
      <dgm:prSet/>
      <dgm: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2FB3A763-F2CD-40A7-82C0-D57FEB89E76B}">
      <dgm:prSet phldrT="[Text]"/>
      <dgm: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gm:t>
    </dgm:pt>
    <dgm:pt modelId="{AA4FDA75-54C7-4AEF-BAAE-BDFD717F7F26}" type="parTrans" cxnId="{744C009C-6AE5-4FEE-AEE2-E7AD64533B75}">
      <dgm:prSet/>
      <dgm:spPr/>
      <dgm:t>
        <a:bodyPr/>
        <a:lstStyle/>
        <a:p>
          <a:endParaRPr lang="en-US">
            <a:latin typeface="Adobe Devanagari" panose="02040503050201020203" pitchFamily="18" charset="0"/>
            <a:cs typeface="Adobe Devanagari" panose="02040503050201020203" pitchFamily="18" charset="0"/>
          </a:endParaRPr>
        </a:p>
      </dgm:t>
    </dgm:pt>
    <dgm:pt modelId="{E2429030-A6BC-4EF3-A53E-3CD491343C0C}" type="sibTrans" cxnId="{744C009C-6AE5-4FEE-AEE2-E7AD64533B75}">
      <dgm:prSet/>
      <dgm: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CD2A3257-E039-46A9-A1A0-D1419079B427}">
      <dgm:prSet phldrT="[Text]"/>
      <dgm: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gm:t>
    </dgm:pt>
    <dgm:pt modelId="{F558D632-8017-4F38-AF92-881EC9F62CEB}" type="parTrans" cxnId="{8DF873B8-30DC-427F-820A-077D2EECCFBA}">
      <dgm:prSet/>
      <dgm:spPr/>
      <dgm:t>
        <a:bodyPr/>
        <a:lstStyle/>
        <a:p>
          <a:endParaRPr lang="en-US">
            <a:latin typeface="Adobe Devanagari" panose="02040503050201020203" pitchFamily="18" charset="0"/>
            <a:cs typeface="Adobe Devanagari" panose="02040503050201020203" pitchFamily="18" charset="0"/>
          </a:endParaRPr>
        </a:p>
      </dgm:t>
    </dgm:pt>
    <dgm:pt modelId="{85156571-8090-4046-BDA1-9E8152F8C717}" type="sibTrans" cxnId="{8DF873B8-30DC-427F-820A-077D2EECCFBA}">
      <dgm:prSet/>
      <dgm: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979A067E-6C0F-4533-801C-3E7E6512D9B8}">
      <dgm:prSet phldrT="[Text]"/>
      <dgm: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gm:t>
    </dgm:pt>
    <dgm:pt modelId="{617FBD0A-2D46-462E-82CD-01AF86FA4A55}" type="parTrans" cxnId="{D8A9AAC0-FEC6-437E-811F-AC7399102B38}">
      <dgm:prSet/>
      <dgm:spPr/>
      <dgm:t>
        <a:bodyPr/>
        <a:lstStyle/>
        <a:p>
          <a:endParaRPr lang="en-US">
            <a:latin typeface="Adobe Devanagari" panose="02040503050201020203" pitchFamily="18" charset="0"/>
            <a:cs typeface="Adobe Devanagari" panose="02040503050201020203" pitchFamily="18" charset="0"/>
          </a:endParaRPr>
        </a:p>
      </dgm:t>
    </dgm:pt>
    <dgm:pt modelId="{1E3E45D5-99DE-4D45-9EA5-2128F9EBA0A1}" type="sibTrans" cxnId="{D8A9AAC0-FEC6-437E-811F-AC7399102B38}">
      <dgm:prSet/>
      <dgm: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87E22726-020B-411F-B97F-0CFFB9BADC4D}">
      <dgm:prSet/>
      <dgm: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gm:t>
    </dgm:pt>
    <dgm:pt modelId="{7FD6EDEC-B033-421F-AB0F-23D96637244B}" type="parTrans" cxnId="{F3365837-9674-4B75-BD91-B1835C57CAB5}">
      <dgm:prSet/>
      <dgm:spPr/>
      <dgm:t>
        <a:bodyPr/>
        <a:lstStyle/>
        <a:p>
          <a:endParaRPr lang="en-US">
            <a:latin typeface="Adobe Devanagari" panose="02040503050201020203" pitchFamily="18" charset="0"/>
            <a:cs typeface="Adobe Devanagari" panose="02040503050201020203" pitchFamily="18" charset="0"/>
          </a:endParaRPr>
        </a:p>
      </dgm:t>
    </dgm:pt>
    <dgm:pt modelId="{E9A75AB6-EA4E-403C-B75D-2F9235160D10}" type="sibTrans" cxnId="{F3365837-9674-4B75-BD91-B1835C57CAB5}">
      <dgm:prSet/>
      <dgm: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55952FB3-3992-40AC-A9BD-AB40ECFF6BED}" type="pres">
      <dgm:prSet presAssocID="{9F96C6D3-3192-4973-9047-1182BFC666E8}" presName="cycle" presStyleCnt="0">
        <dgm:presLayoutVars>
          <dgm:dir/>
          <dgm:resizeHandles val="exact"/>
        </dgm:presLayoutVars>
      </dgm:prSet>
      <dgm:spPr/>
    </dgm:pt>
    <dgm:pt modelId="{CF8E1395-DAD7-4055-8FE1-0BAA7DE01AAE}" type="pres">
      <dgm:prSet presAssocID="{831E6B5F-DBF7-48EE-9D77-5F77656B6449}" presName="node" presStyleLbl="node1" presStyleIdx="0" presStyleCnt="6">
        <dgm:presLayoutVars>
          <dgm:bulletEnabled val="1"/>
        </dgm:presLayoutVars>
      </dgm:prSet>
      <dgm:spPr/>
    </dgm:pt>
    <dgm:pt modelId="{C1F5C83C-5332-4A47-9686-39BD9F1DCBE5}" type="pres">
      <dgm:prSet presAssocID="{831E6B5F-DBF7-48EE-9D77-5F77656B6449}" presName="spNode" presStyleCnt="0"/>
      <dgm:spPr/>
    </dgm:pt>
    <dgm:pt modelId="{1D12C939-ADCE-4E49-AD24-F19F8D3E3900}" type="pres">
      <dgm:prSet presAssocID="{43D56C7F-2CD7-40F4-A135-729B98E4F8E1}" presName="sibTrans" presStyleLbl="sibTrans1D1" presStyleIdx="0" presStyleCnt="6"/>
      <dgm:spPr/>
    </dgm:pt>
    <dgm:pt modelId="{8F19BF96-CAEB-4B30-BED5-409E4A546205}" type="pres">
      <dgm:prSet presAssocID="{6BEA932F-1952-493E-B351-A3E5911389A4}" presName="node" presStyleLbl="node1" presStyleIdx="1" presStyleCnt="6">
        <dgm:presLayoutVars>
          <dgm:bulletEnabled val="1"/>
        </dgm:presLayoutVars>
      </dgm:prSet>
      <dgm:spPr/>
    </dgm:pt>
    <dgm:pt modelId="{D50CDF36-FD5E-432E-9FBA-814EF6AB2617}" type="pres">
      <dgm:prSet presAssocID="{6BEA932F-1952-493E-B351-A3E5911389A4}" presName="spNode" presStyleCnt="0"/>
      <dgm:spPr/>
    </dgm:pt>
    <dgm:pt modelId="{50D175BE-A473-4990-89AB-E311D19EA91B}" type="pres">
      <dgm:prSet presAssocID="{3297A7F6-B38E-4E88-A446-6D07009F6479}" presName="sibTrans" presStyleLbl="sibTrans1D1" presStyleIdx="1" presStyleCnt="6"/>
      <dgm:spPr/>
    </dgm:pt>
    <dgm:pt modelId="{0C0E4C13-2B5F-462E-AC14-1C9804F06AE5}" type="pres">
      <dgm:prSet presAssocID="{2FB3A763-F2CD-40A7-82C0-D57FEB89E76B}" presName="node" presStyleLbl="node1" presStyleIdx="2" presStyleCnt="6">
        <dgm:presLayoutVars>
          <dgm:bulletEnabled val="1"/>
        </dgm:presLayoutVars>
      </dgm:prSet>
      <dgm:spPr/>
    </dgm:pt>
    <dgm:pt modelId="{32315781-A89E-4A6E-A635-C2E7097545B2}" type="pres">
      <dgm:prSet presAssocID="{2FB3A763-F2CD-40A7-82C0-D57FEB89E76B}" presName="spNode" presStyleCnt="0"/>
      <dgm:spPr/>
    </dgm:pt>
    <dgm:pt modelId="{84F8C072-7E21-4C86-B13A-B9B212007C2B}" type="pres">
      <dgm:prSet presAssocID="{E2429030-A6BC-4EF3-A53E-3CD491343C0C}" presName="sibTrans" presStyleLbl="sibTrans1D1" presStyleIdx="2" presStyleCnt="6"/>
      <dgm:spPr/>
    </dgm:pt>
    <dgm:pt modelId="{61D8E8A1-8A98-4297-96C5-9EEEE1A22B8A}" type="pres">
      <dgm:prSet presAssocID="{CD2A3257-E039-46A9-A1A0-D1419079B427}" presName="node" presStyleLbl="node1" presStyleIdx="3" presStyleCnt="6">
        <dgm:presLayoutVars>
          <dgm:bulletEnabled val="1"/>
        </dgm:presLayoutVars>
      </dgm:prSet>
      <dgm:spPr/>
    </dgm:pt>
    <dgm:pt modelId="{5F4A27C8-A888-4ADC-9EC3-8FA8A4695008}" type="pres">
      <dgm:prSet presAssocID="{CD2A3257-E039-46A9-A1A0-D1419079B427}" presName="spNode" presStyleCnt="0"/>
      <dgm:spPr/>
    </dgm:pt>
    <dgm:pt modelId="{8F21A724-9BC2-4EA6-B3C7-39C5EFA4E3C0}" type="pres">
      <dgm:prSet presAssocID="{85156571-8090-4046-BDA1-9E8152F8C717}" presName="sibTrans" presStyleLbl="sibTrans1D1" presStyleIdx="3" presStyleCnt="6"/>
      <dgm:spPr/>
    </dgm:pt>
    <dgm:pt modelId="{B0711641-26BB-4E96-A4DC-86415470E559}" type="pres">
      <dgm:prSet presAssocID="{979A067E-6C0F-4533-801C-3E7E6512D9B8}" presName="node" presStyleLbl="node1" presStyleIdx="4" presStyleCnt="6">
        <dgm:presLayoutVars>
          <dgm:bulletEnabled val="1"/>
        </dgm:presLayoutVars>
      </dgm:prSet>
      <dgm:spPr/>
    </dgm:pt>
    <dgm:pt modelId="{12032666-5FB2-4E3C-B7A5-B6F08B2B77E6}" type="pres">
      <dgm:prSet presAssocID="{979A067E-6C0F-4533-801C-3E7E6512D9B8}" presName="spNode" presStyleCnt="0"/>
      <dgm:spPr/>
    </dgm:pt>
    <dgm:pt modelId="{95317D9F-84B1-4C3E-8FD6-F0F13A643C56}" type="pres">
      <dgm:prSet presAssocID="{1E3E45D5-99DE-4D45-9EA5-2128F9EBA0A1}" presName="sibTrans" presStyleLbl="sibTrans1D1" presStyleIdx="4" presStyleCnt="6"/>
      <dgm:spPr/>
    </dgm:pt>
    <dgm:pt modelId="{97376453-7A81-4C5F-84AA-EEC44A0FE308}" type="pres">
      <dgm:prSet presAssocID="{87E22726-020B-411F-B97F-0CFFB9BADC4D}" presName="node" presStyleLbl="node1" presStyleIdx="5" presStyleCnt="6">
        <dgm:presLayoutVars>
          <dgm:bulletEnabled val="1"/>
        </dgm:presLayoutVars>
      </dgm:prSet>
      <dgm:spPr/>
    </dgm:pt>
    <dgm:pt modelId="{1F782F7C-2513-4E1A-AEB5-AEB2D053ED6A}" type="pres">
      <dgm:prSet presAssocID="{87E22726-020B-411F-B97F-0CFFB9BADC4D}" presName="spNode" presStyleCnt="0"/>
      <dgm:spPr/>
    </dgm:pt>
    <dgm:pt modelId="{99B5BF61-9D3E-47A4-979D-1EC68FD269A5}" type="pres">
      <dgm:prSet presAssocID="{E9A75AB6-EA4E-403C-B75D-2F9235160D10}" presName="sibTrans" presStyleLbl="sibTrans1D1" presStyleIdx="5" presStyleCnt="6"/>
      <dgm:spPr/>
    </dgm:pt>
  </dgm:ptLst>
  <dgm:cxnLst>
    <dgm:cxn modelId="{E1BD0228-EFCD-4C61-8B31-F5060BAD5350}" type="presOf" srcId="{979A067E-6C0F-4533-801C-3E7E6512D9B8}" destId="{B0711641-26BB-4E96-A4DC-86415470E559}" srcOrd="0" destOrd="0" presId="urn:microsoft.com/office/officeart/2005/8/layout/cycle6"/>
    <dgm:cxn modelId="{F3365837-9674-4B75-BD91-B1835C57CAB5}" srcId="{9F96C6D3-3192-4973-9047-1182BFC666E8}" destId="{87E22726-020B-411F-B97F-0CFFB9BADC4D}" srcOrd="5" destOrd="0" parTransId="{7FD6EDEC-B033-421F-AB0F-23D96637244B}" sibTransId="{E9A75AB6-EA4E-403C-B75D-2F9235160D10}"/>
    <dgm:cxn modelId="{08102642-4B5A-4737-BA52-41D5A8513868}" type="presOf" srcId="{43D56C7F-2CD7-40F4-A135-729B98E4F8E1}" destId="{1D12C939-ADCE-4E49-AD24-F19F8D3E3900}" srcOrd="0" destOrd="0" presId="urn:microsoft.com/office/officeart/2005/8/layout/cycle6"/>
    <dgm:cxn modelId="{2CB55744-CCA3-490A-99EB-D1851FB2B598}" type="presOf" srcId="{87E22726-020B-411F-B97F-0CFFB9BADC4D}" destId="{97376453-7A81-4C5F-84AA-EEC44A0FE308}" srcOrd="0" destOrd="0" presId="urn:microsoft.com/office/officeart/2005/8/layout/cycle6"/>
    <dgm:cxn modelId="{33F8DC45-E1DC-4CF2-8B0B-F88E640BB9BD}" type="presOf" srcId="{85156571-8090-4046-BDA1-9E8152F8C717}" destId="{8F21A724-9BC2-4EA6-B3C7-39C5EFA4E3C0}" srcOrd="0" destOrd="0" presId="urn:microsoft.com/office/officeart/2005/8/layout/cycle6"/>
    <dgm:cxn modelId="{36B38D90-706E-4310-B62F-1089BBE1840F}" type="presOf" srcId="{2FB3A763-F2CD-40A7-82C0-D57FEB89E76B}" destId="{0C0E4C13-2B5F-462E-AC14-1C9804F06AE5}" srcOrd="0" destOrd="0" presId="urn:microsoft.com/office/officeart/2005/8/layout/cycle6"/>
    <dgm:cxn modelId="{1BE5A991-2CE1-4057-AB33-32E7376B6736}" type="presOf" srcId="{1E3E45D5-99DE-4D45-9EA5-2128F9EBA0A1}" destId="{95317D9F-84B1-4C3E-8FD6-F0F13A643C56}" srcOrd="0" destOrd="0" presId="urn:microsoft.com/office/officeart/2005/8/layout/cycle6"/>
    <dgm:cxn modelId="{744C009C-6AE5-4FEE-AEE2-E7AD64533B75}" srcId="{9F96C6D3-3192-4973-9047-1182BFC666E8}" destId="{2FB3A763-F2CD-40A7-82C0-D57FEB89E76B}" srcOrd="2" destOrd="0" parTransId="{AA4FDA75-54C7-4AEF-BAAE-BDFD717F7F26}" sibTransId="{E2429030-A6BC-4EF3-A53E-3CD491343C0C}"/>
    <dgm:cxn modelId="{5D567AA4-EF0F-4E27-BAB6-748E78C2AB7A}" type="presOf" srcId="{E2429030-A6BC-4EF3-A53E-3CD491343C0C}" destId="{84F8C072-7E21-4C86-B13A-B9B212007C2B}" srcOrd="0" destOrd="0" presId="urn:microsoft.com/office/officeart/2005/8/layout/cycle6"/>
    <dgm:cxn modelId="{69D81DAC-6A88-405E-8CE8-A06DF1F0D31E}" type="presOf" srcId="{3297A7F6-B38E-4E88-A446-6D07009F6479}" destId="{50D175BE-A473-4990-89AB-E311D19EA91B}" srcOrd="0" destOrd="0" presId="urn:microsoft.com/office/officeart/2005/8/layout/cycle6"/>
    <dgm:cxn modelId="{9E5FBBAD-B13B-4E24-BAC3-90DE111951BA}" srcId="{9F96C6D3-3192-4973-9047-1182BFC666E8}" destId="{6BEA932F-1952-493E-B351-A3E5911389A4}" srcOrd="1" destOrd="0" parTransId="{C53A1AF2-ADD9-4FA8-8072-4D3F9BD18AA1}" sibTransId="{3297A7F6-B38E-4E88-A446-6D07009F6479}"/>
    <dgm:cxn modelId="{8DF873B8-30DC-427F-820A-077D2EECCFBA}" srcId="{9F96C6D3-3192-4973-9047-1182BFC666E8}" destId="{CD2A3257-E039-46A9-A1A0-D1419079B427}" srcOrd="3" destOrd="0" parTransId="{F558D632-8017-4F38-AF92-881EC9F62CEB}" sibTransId="{85156571-8090-4046-BDA1-9E8152F8C717}"/>
    <dgm:cxn modelId="{D8A9AAC0-FEC6-437E-811F-AC7399102B38}" srcId="{9F96C6D3-3192-4973-9047-1182BFC666E8}" destId="{979A067E-6C0F-4533-801C-3E7E6512D9B8}" srcOrd="4" destOrd="0" parTransId="{617FBD0A-2D46-462E-82CD-01AF86FA4A55}" sibTransId="{1E3E45D5-99DE-4D45-9EA5-2128F9EBA0A1}"/>
    <dgm:cxn modelId="{DA9CBFCC-6536-4263-873C-AAAE5378E8D5}" type="presOf" srcId="{9F96C6D3-3192-4973-9047-1182BFC666E8}" destId="{55952FB3-3992-40AC-A9BD-AB40ECFF6BED}" srcOrd="0" destOrd="0" presId="urn:microsoft.com/office/officeart/2005/8/layout/cycle6"/>
    <dgm:cxn modelId="{8B83BDD2-FDC7-406C-A227-475E0A1F654C}" type="presOf" srcId="{E9A75AB6-EA4E-403C-B75D-2F9235160D10}" destId="{99B5BF61-9D3E-47A4-979D-1EC68FD269A5}" srcOrd="0" destOrd="0" presId="urn:microsoft.com/office/officeart/2005/8/layout/cycle6"/>
    <dgm:cxn modelId="{3795A4D3-BF24-44DF-B5B2-415A31CC8A8B}" type="presOf" srcId="{831E6B5F-DBF7-48EE-9D77-5F77656B6449}" destId="{CF8E1395-DAD7-4055-8FE1-0BAA7DE01AAE}" srcOrd="0" destOrd="0" presId="urn:microsoft.com/office/officeart/2005/8/layout/cycle6"/>
    <dgm:cxn modelId="{B3973DD8-D88D-456C-BBB2-05A06A59767D}" type="presOf" srcId="{CD2A3257-E039-46A9-A1A0-D1419079B427}" destId="{61D8E8A1-8A98-4297-96C5-9EEEE1A22B8A}" srcOrd="0" destOrd="0" presId="urn:microsoft.com/office/officeart/2005/8/layout/cycle6"/>
    <dgm:cxn modelId="{F0C39EEA-D9E0-416B-8C38-673FFDF6DDC5}" srcId="{9F96C6D3-3192-4973-9047-1182BFC666E8}" destId="{831E6B5F-DBF7-48EE-9D77-5F77656B6449}" srcOrd="0" destOrd="0" parTransId="{C9075C53-5E61-4A0C-9B36-22053F0A94FD}" sibTransId="{43D56C7F-2CD7-40F4-A135-729B98E4F8E1}"/>
    <dgm:cxn modelId="{32CB1AEC-7ED8-4790-9811-579F4B30C613}" type="presOf" srcId="{6BEA932F-1952-493E-B351-A3E5911389A4}" destId="{8F19BF96-CAEB-4B30-BED5-409E4A546205}" srcOrd="0" destOrd="0" presId="urn:microsoft.com/office/officeart/2005/8/layout/cycle6"/>
    <dgm:cxn modelId="{53C549A1-B937-4A48-A3FF-0874F4F3EC51}" type="presParOf" srcId="{55952FB3-3992-40AC-A9BD-AB40ECFF6BED}" destId="{CF8E1395-DAD7-4055-8FE1-0BAA7DE01AAE}" srcOrd="0" destOrd="0" presId="urn:microsoft.com/office/officeart/2005/8/layout/cycle6"/>
    <dgm:cxn modelId="{156AF03A-3D29-4E5B-98B0-75A00C2AC7FD}" type="presParOf" srcId="{55952FB3-3992-40AC-A9BD-AB40ECFF6BED}" destId="{C1F5C83C-5332-4A47-9686-39BD9F1DCBE5}" srcOrd="1" destOrd="0" presId="urn:microsoft.com/office/officeart/2005/8/layout/cycle6"/>
    <dgm:cxn modelId="{E5C59322-51DC-40FB-8A30-BD3BC6E5C271}" type="presParOf" srcId="{55952FB3-3992-40AC-A9BD-AB40ECFF6BED}" destId="{1D12C939-ADCE-4E49-AD24-F19F8D3E3900}" srcOrd="2" destOrd="0" presId="urn:microsoft.com/office/officeart/2005/8/layout/cycle6"/>
    <dgm:cxn modelId="{667B84C0-3929-4B1F-B161-E59120EA45E0}" type="presParOf" srcId="{55952FB3-3992-40AC-A9BD-AB40ECFF6BED}" destId="{8F19BF96-CAEB-4B30-BED5-409E4A546205}" srcOrd="3" destOrd="0" presId="urn:microsoft.com/office/officeart/2005/8/layout/cycle6"/>
    <dgm:cxn modelId="{B1025F5B-2EE1-49A4-92E5-165183076EEF}" type="presParOf" srcId="{55952FB3-3992-40AC-A9BD-AB40ECFF6BED}" destId="{D50CDF36-FD5E-432E-9FBA-814EF6AB2617}" srcOrd="4" destOrd="0" presId="urn:microsoft.com/office/officeart/2005/8/layout/cycle6"/>
    <dgm:cxn modelId="{8BAB1731-9083-4278-AC76-3818F97F5D06}" type="presParOf" srcId="{55952FB3-3992-40AC-A9BD-AB40ECFF6BED}" destId="{50D175BE-A473-4990-89AB-E311D19EA91B}" srcOrd="5" destOrd="0" presId="urn:microsoft.com/office/officeart/2005/8/layout/cycle6"/>
    <dgm:cxn modelId="{5828BD31-A717-465E-9719-C5F2DB7CC594}" type="presParOf" srcId="{55952FB3-3992-40AC-A9BD-AB40ECFF6BED}" destId="{0C0E4C13-2B5F-462E-AC14-1C9804F06AE5}" srcOrd="6" destOrd="0" presId="urn:microsoft.com/office/officeart/2005/8/layout/cycle6"/>
    <dgm:cxn modelId="{1F49EE70-1C15-443D-8015-1C8C7910ECA8}" type="presParOf" srcId="{55952FB3-3992-40AC-A9BD-AB40ECFF6BED}" destId="{32315781-A89E-4A6E-A635-C2E7097545B2}" srcOrd="7" destOrd="0" presId="urn:microsoft.com/office/officeart/2005/8/layout/cycle6"/>
    <dgm:cxn modelId="{51374C64-126A-493D-BD3F-CAC645C91B56}" type="presParOf" srcId="{55952FB3-3992-40AC-A9BD-AB40ECFF6BED}" destId="{84F8C072-7E21-4C86-B13A-B9B212007C2B}" srcOrd="8" destOrd="0" presId="urn:microsoft.com/office/officeart/2005/8/layout/cycle6"/>
    <dgm:cxn modelId="{DC6E445F-A090-42F3-A203-01AA28153683}" type="presParOf" srcId="{55952FB3-3992-40AC-A9BD-AB40ECFF6BED}" destId="{61D8E8A1-8A98-4297-96C5-9EEEE1A22B8A}" srcOrd="9" destOrd="0" presId="urn:microsoft.com/office/officeart/2005/8/layout/cycle6"/>
    <dgm:cxn modelId="{A6C41FEC-8F64-4BCF-BE5E-8F58FFD95B4C}" type="presParOf" srcId="{55952FB3-3992-40AC-A9BD-AB40ECFF6BED}" destId="{5F4A27C8-A888-4ADC-9EC3-8FA8A4695008}" srcOrd="10" destOrd="0" presId="urn:microsoft.com/office/officeart/2005/8/layout/cycle6"/>
    <dgm:cxn modelId="{CD96CC41-D86B-4D50-A2C4-C5C0F04B052F}" type="presParOf" srcId="{55952FB3-3992-40AC-A9BD-AB40ECFF6BED}" destId="{8F21A724-9BC2-4EA6-B3C7-39C5EFA4E3C0}" srcOrd="11" destOrd="0" presId="urn:microsoft.com/office/officeart/2005/8/layout/cycle6"/>
    <dgm:cxn modelId="{B40A3F02-AEC5-4944-BCBB-17E9045D727C}" type="presParOf" srcId="{55952FB3-3992-40AC-A9BD-AB40ECFF6BED}" destId="{B0711641-26BB-4E96-A4DC-86415470E559}" srcOrd="12" destOrd="0" presId="urn:microsoft.com/office/officeart/2005/8/layout/cycle6"/>
    <dgm:cxn modelId="{50A29E44-A805-4490-88CE-871140CFE6DF}" type="presParOf" srcId="{55952FB3-3992-40AC-A9BD-AB40ECFF6BED}" destId="{12032666-5FB2-4E3C-B7A5-B6F08B2B77E6}" srcOrd="13" destOrd="0" presId="urn:microsoft.com/office/officeart/2005/8/layout/cycle6"/>
    <dgm:cxn modelId="{F64FDE27-CC2E-4FE1-863B-785EE1423AA7}" type="presParOf" srcId="{55952FB3-3992-40AC-A9BD-AB40ECFF6BED}" destId="{95317D9F-84B1-4C3E-8FD6-F0F13A643C56}" srcOrd="14" destOrd="0" presId="urn:microsoft.com/office/officeart/2005/8/layout/cycle6"/>
    <dgm:cxn modelId="{A4A24444-D800-48CA-AD28-FCD95DFC096F}" type="presParOf" srcId="{55952FB3-3992-40AC-A9BD-AB40ECFF6BED}" destId="{97376453-7A81-4C5F-84AA-EEC44A0FE308}" srcOrd="15" destOrd="0" presId="urn:microsoft.com/office/officeart/2005/8/layout/cycle6"/>
    <dgm:cxn modelId="{9361BA3B-B83F-408D-B997-22F0E8BB3F28}" type="presParOf" srcId="{55952FB3-3992-40AC-A9BD-AB40ECFF6BED}" destId="{1F782F7C-2513-4E1A-AEB5-AEB2D053ED6A}" srcOrd="16" destOrd="0" presId="urn:microsoft.com/office/officeart/2005/8/layout/cycle6"/>
    <dgm:cxn modelId="{950A62CD-282C-431F-A580-891B25F7C49B}" type="presParOf" srcId="{55952FB3-3992-40AC-A9BD-AB40ECFF6BED}" destId="{99B5BF61-9D3E-47A4-979D-1EC68FD269A5}"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96C6D3-3192-4973-9047-1182BFC666E8}"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US"/>
        </a:p>
      </dgm:t>
    </dgm:pt>
    <dgm:pt modelId="{831E6B5F-DBF7-48EE-9D77-5F77656B6449}">
      <dgm:prSet phldrT="[Text]"/>
      <dgm: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gm:t>
    </dgm:pt>
    <dgm:pt modelId="{C9075C53-5E61-4A0C-9B36-22053F0A94FD}" type="parTrans" cxnId="{F0C39EEA-D9E0-416B-8C38-673FFDF6DDC5}">
      <dgm:prSet/>
      <dgm:spPr/>
      <dgm:t>
        <a:bodyPr/>
        <a:lstStyle/>
        <a:p>
          <a:endParaRPr lang="en-US">
            <a:latin typeface="Adobe Devanagari" panose="02040503050201020203" pitchFamily="18" charset="0"/>
            <a:cs typeface="Adobe Devanagari" panose="02040503050201020203" pitchFamily="18" charset="0"/>
          </a:endParaRPr>
        </a:p>
      </dgm:t>
    </dgm:pt>
    <dgm:pt modelId="{43D56C7F-2CD7-40F4-A135-729B98E4F8E1}" type="sibTrans" cxnId="{F0C39EEA-D9E0-416B-8C38-673FFDF6DDC5}">
      <dgm:prSet/>
      <dgm: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6BEA932F-1952-493E-B351-A3E5911389A4}">
      <dgm:prSet phldrT="[Text]"/>
      <dgm: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gm:t>
    </dgm:pt>
    <dgm:pt modelId="{C53A1AF2-ADD9-4FA8-8072-4D3F9BD18AA1}" type="parTrans" cxnId="{9E5FBBAD-B13B-4E24-BAC3-90DE111951BA}">
      <dgm:prSet/>
      <dgm:spPr/>
      <dgm:t>
        <a:bodyPr/>
        <a:lstStyle/>
        <a:p>
          <a:endParaRPr lang="en-US">
            <a:latin typeface="Adobe Devanagari" panose="02040503050201020203" pitchFamily="18" charset="0"/>
            <a:cs typeface="Adobe Devanagari" panose="02040503050201020203" pitchFamily="18" charset="0"/>
          </a:endParaRPr>
        </a:p>
      </dgm:t>
    </dgm:pt>
    <dgm:pt modelId="{3297A7F6-B38E-4E88-A446-6D07009F6479}" type="sibTrans" cxnId="{9E5FBBAD-B13B-4E24-BAC3-90DE111951BA}">
      <dgm:prSet/>
      <dgm: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2FB3A763-F2CD-40A7-82C0-D57FEB89E76B}">
      <dgm:prSet phldrT="[Text]"/>
      <dgm: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gm:t>
    </dgm:pt>
    <dgm:pt modelId="{AA4FDA75-54C7-4AEF-BAAE-BDFD717F7F26}" type="parTrans" cxnId="{744C009C-6AE5-4FEE-AEE2-E7AD64533B75}">
      <dgm:prSet/>
      <dgm:spPr/>
      <dgm:t>
        <a:bodyPr/>
        <a:lstStyle/>
        <a:p>
          <a:endParaRPr lang="en-US">
            <a:latin typeface="Adobe Devanagari" panose="02040503050201020203" pitchFamily="18" charset="0"/>
            <a:cs typeface="Adobe Devanagari" panose="02040503050201020203" pitchFamily="18" charset="0"/>
          </a:endParaRPr>
        </a:p>
      </dgm:t>
    </dgm:pt>
    <dgm:pt modelId="{E2429030-A6BC-4EF3-A53E-3CD491343C0C}" type="sibTrans" cxnId="{744C009C-6AE5-4FEE-AEE2-E7AD64533B75}">
      <dgm:prSet/>
      <dgm: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CD2A3257-E039-46A9-A1A0-D1419079B427}">
      <dgm:prSet phldrT="[Text]"/>
      <dgm: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gm:t>
    </dgm:pt>
    <dgm:pt modelId="{F558D632-8017-4F38-AF92-881EC9F62CEB}" type="parTrans" cxnId="{8DF873B8-30DC-427F-820A-077D2EECCFBA}">
      <dgm:prSet/>
      <dgm:spPr/>
      <dgm:t>
        <a:bodyPr/>
        <a:lstStyle/>
        <a:p>
          <a:endParaRPr lang="en-US">
            <a:latin typeface="Adobe Devanagari" panose="02040503050201020203" pitchFamily="18" charset="0"/>
            <a:cs typeface="Adobe Devanagari" panose="02040503050201020203" pitchFamily="18" charset="0"/>
          </a:endParaRPr>
        </a:p>
      </dgm:t>
    </dgm:pt>
    <dgm:pt modelId="{85156571-8090-4046-BDA1-9E8152F8C717}" type="sibTrans" cxnId="{8DF873B8-30DC-427F-820A-077D2EECCFBA}">
      <dgm:prSet/>
      <dgm: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979A067E-6C0F-4533-801C-3E7E6512D9B8}">
      <dgm:prSet phldrT="[Text]"/>
      <dgm: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gm:t>
    </dgm:pt>
    <dgm:pt modelId="{617FBD0A-2D46-462E-82CD-01AF86FA4A55}" type="parTrans" cxnId="{D8A9AAC0-FEC6-437E-811F-AC7399102B38}">
      <dgm:prSet/>
      <dgm:spPr/>
      <dgm:t>
        <a:bodyPr/>
        <a:lstStyle/>
        <a:p>
          <a:endParaRPr lang="en-US">
            <a:latin typeface="Adobe Devanagari" panose="02040503050201020203" pitchFamily="18" charset="0"/>
            <a:cs typeface="Adobe Devanagari" panose="02040503050201020203" pitchFamily="18" charset="0"/>
          </a:endParaRPr>
        </a:p>
      </dgm:t>
    </dgm:pt>
    <dgm:pt modelId="{1E3E45D5-99DE-4D45-9EA5-2128F9EBA0A1}" type="sibTrans" cxnId="{D8A9AAC0-FEC6-437E-811F-AC7399102B38}">
      <dgm:prSet/>
      <dgm: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87E22726-020B-411F-B97F-0CFFB9BADC4D}">
      <dgm:prSet/>
      <dgm: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gm:t>
    </dgm:pt>
    <dgm:pt modelId="{7FD6EDEC-B033-421F-AB0F-23D96637244B}" type="parTrans" cxnId="{F3365837-9674-4B75-BD91-B1835C57CAB5}">
      <dgm:prSet/>
      <dgm:spPr/>
      <dgm:t>
        <a:bodyPr/>
        <a:lstStyle/>
        <a:p>
          <a:endParaRPr lang="en-US">
            <a:latin typeface="Adobe Devanagari" panose="02040503050201020203" pitchFamily="18" charset="0"/>
            <a:cs typeface="Adobe Devanagari" panose="02040503050201020203" pitchFamily="18" charset="0"/>
          </a:endParaRPr>
        </a:p>
      </dgm:t>
    </dgm:pt>
    <dgm:pt modelId="{E9A75AB6-EA4E-403C-B75D-2F9235160D10}" type="sibTrans" cxnId="{F3365837-9674-4B75-BD91-B1835C57CAB5}">
      <dgm:prSet/>
      <dgm: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55952FB3-3992-40AC-A9BD-AB40ECFF6BED}" type="pres">
      <dgm:prSet presAssocID="{9F96C6D3-3192-4973-9047-1182BFC666E8}" presName="cycle" presStyleCnt="0">
        <dgm:presLayoutVars>
          <dgm:dir/>
          <dgm:resizeHandles val="exact"/>
        </dgm:presLayoutVars>
      </dgm:prSet>
      <dgm:spPr/>
    </dgm:pt>
    <dgm:pt modelId="{CF8E1395-DAD7-4055-8FE1-0BAA7DE01AAE}" type="pres">
      <dgm:prSet presAssocID="{831E6B5F-DBF7-48EE-9D77-5F77656B6449}" presName="node" presStyleLbl="node1" presStyleIdx="0" presStyleCnt="6">
        <dgm:presLayoutVars>
          <dgm:bulletEnabled val="1"/>
        </dgm:presLayoutVars>
      </dgm:prSet>
      <dgm:spPr/>
    </dgm:pt>
    <dgm:pt modelId="{C1F5C83C-5332-4A47-9686-39BD9F1DCBE5}" type="pres">
      <dgm:prSet presAssocID="{831E6B5F-DBF7-48EE-9D77-5F77656B6449}" presName="spNode" presStyleCnt="0"/>
      <dgm:spPr/>
    </dgm:pt>
    <dgm:pt modelId="{1D12C939-ADCE-4E49-AD24-F19F8D3E3900}" type="pres">
      <dgm:prSet presAssocID="{43D56C7F-2CD7-40F4-A135-729B98E4F8E1}" presName="sibTrans" presStyleLbl="sibTrans1D1" presStyleIdx="0" presStyleCnt="6"/>
      <dgm:spPr/>
    </dgm:pt>
    <dgm:pt modelId="{8F19BF96-CAEB-4B30-BED5-409E4A546205}" type="pres">
      <dgm:prSet presAssocID="{6BEA932F-1952-493E-B351-A3E5911389A4}" presName="node" presStyleLbl="node1" presStyleIdx="1" presStyleCnt="6">
        <dgm:presLayoutVars>
          <dgm:bulletEnabled val="1"/>
        </dgm:presLayoutVars>
      </dgm:prSet>
      <dgm:spPr/>
    </dgm:pt>
    <dgm:pt modelId="{D50CDF36-FD5E-432E-9FBA-814EF6AB2617}" type="pres">
      <dgm:prSet presAssocID="{6BEA932F-1952-493E-B351-A3E5911389A4}" presName="spNode" presStyleCnt="0"/>
      <dgm:spPr/>
    </dgm:pt>
    <dgm:pt modelId="{50D175BE-A473-4990-89AB-E311D19EA91B}" type="pres">
      <dgm:prSet presAssocID="{3297A7F6-B38E-4E88-A446-6D07009F6479}" presName="sibTrans" presStyleLbl="sibTrans1D1" presStyleIdx="1" presStyleCnt="6"/>
      <dgm:spPr/>
    </dgm:pt>
    <dgm:pt modelId="{0C0E4C13-2B5F-462E-AC14-1C9804F06AE5}" type="pres">
      <dgm:prSet presAssocID="{2FB3A763-F2CD-40A7-82C0-D57FEB89E76B}" presName="node" presStyleLbl="node1" presStyleIdx="2" presStyleCnt="6">
        <dgm:presLayoutVars>
          <dgm:bulletEnabled val="1"/>
        </dgm:presLayoutVars>
      </dgm:prSet>
      <dgm:spPr/>
    </dgm:pt>
    <dgm:pt modelId="{32315781-A89E-4A6E-A635-C2E7097545B2}" type="pres">
      <dgm:prSet presAssocID="{2FB3A763-F2CD-40A7-82C0-D57FEB89E76B}" presName="spNode" presStyleCnt="0"/>
      <dgm:spPr/>
    </dgm:pt>
    <dgm:pt modelId="{84F8C072-7E21-4C86-B13A-B9B212007C2B}" type="pres">
      <dgm:prSet presAssocID="{E2429030-A6BC-4EF3-A53E-3CD491343C0C}" presName="sibTrans" presStyleLbl="sibTrans1D1" presStyleIdx="2" presStyleCnt="6"/>
      <dgm:spPr/>
    </dgm:pt>
    <dgm:pt modelId="{61D8E8A1-8A98-4297-96C5-9EEEE1A22B8A}" type="pres">
      <dgm:prSet presAssocID="{CD2A3257-E039-46A9-A1A0-D1419079B427}" presName="node" presStyleLbl="node1" presStyleIdx="3" presStyleCnt="6">
        <dgm:presLayoutVars>
          <dgm:bulletEnabled val="1"/>
        </dgm:presLayoutVars>
      </dgm:prSet>
      <dgm:spPr/>
    </dgm:pt>
    <dgm:pt modelId="{5F4A27C8-A888-4ADC-9EC3-8FA8A4695008}" type="pres">
      <dgm:prSet presAssocID="{CD2A3257-E039-46A9-A1A0-D1419079B427}" presName="spNode" presStyleCnt="0"/>
      <dgm:spPr/>
    </dgm:pt>
    <dgm:pt modelId="{8F21A724-9BC2-4EA6-B3C7-39C5EFA4E3C0}" type="pres">
      <dgm:prSet presAssocID="{85156571-8090-4046-BDA1-9E8152F8C717}" presName="sibTrans" presStyleLbl="sibTrans1D1" presStyleIdx="3" presStyleCnt="6"/>
      <dgm:spPr/>
    </dgm:pt>
    <dgm:pt modelId="{B0711641-26BB-4E96-A4DC-86415470E559}" type="pres">
      <dgm:prSet presAssocID="{979A067E-6C0F-4533-801C-3E7E6512D9B8}" presName="node" presStyleLbl="node1" presStyleIdx="4" presStyleCnt="6">
        <dgm:presLayoutVars>
          <dgm:bulletEnabled val="1"/>
        </dgm:presLayoutVars>
      </dgm:prSet>
      <dgm:spPr/>
    </dgm:pt>
    <dgm:pt modelId="{12032666-5FB2-4E3C-B7A5-B6F08B2B77E6}" type="pres">
      <dgm:prSet presAssocID="{979A067E-6C0F-4533-801C-3E7E6512D9B8}" presName="spNode" presStyleCnt="0"/>
      <dgm:spPr/>
    </dgm:pt>
    <dgm:pt modelId="{95317D9F-84B1-4C3E-8FD6-F0F13A643C56}" type="pres">
      <dgm:prSet presAssocID="{1E3E45D5-99DE-4D45-9EA5-2128F9EBA0A1}" presName="sibTrans" presStyleLbl="sibTrans1D1" presStyleIdx="4" presStyleCnt="6"/>
      <dgm:spPr/>
    </dgm:pt>
    <dgm:pt modelId="{97376453-7A81-4C5F-84AA-EEC44A0FE308}" type="pres">
      <dgm:prSet presAssocID="{87E22726-020B-411F-B97F-0CFFB9BADC4D}" presName="node" presStyleLbl="node1" presStyleIdx="5" presStyleCnt="6">
        <dgm:presLayoutVars>
          <dgm:bulletEnabled val="1"/>
        </dgm:presLayoutVars>
      </dgm:prSet>
      <dgm:spPr/>
    </dgm:pt>
    <dgm:pt modelId="{1F782F7C-2513-4E1A-AEB5-AEB2D053ED6A}" type="pres">
      <dgm:prSet presAssocID="{87E22726-020B-411F-B97F-0CFFB9BADC4D}" presName="spNode" presStyleCnt="0"/>
      <dgm:spPr/>
    </dgm:pt>
    <dgm:pt modelId="{99B5BF61-9D3E-47A4-979D-1EC68FD269A5}" type="pres">
      <dgm:prSet presAssocID="{E9A75AB6-EA4E-403C-B75D-2F9235160D10}" presName="sibTrans" presStyleLbl="sibTrans1D1" presStyleIdx="5" presStyleCnt="6"/>
      <dgm:spPr/>
    </dgm:pt>
  </dgm:ptLst>
  <dgm:cxnLst>
    <dgm:cxn modelId="{E1BD0228-EFCD-4C61-8B31-F5060BAD5350}" type="presOf" srcId="{979A067E-6C0F-4533-801C-3E7E6512D9B8}" destId="{B0711641-26BB-4E96-A4DC-86415470E559}" srcOrd="0" destOrd="0" presId="urn:microsoft.com/office/officeart/2005/8/layout/cycle6"/>
    <dgm:cxn modelId="{F3365837-9674-4B75-BD91-B1835C57CAB5}" srcId="{9F96C6D3-3192-4973-9047-1182BFC666E8}" destId="{87E22726-020B-411F-B97F-0CFFB9BADC4D}" srcOrd="5" destOrd="0" parTransId="{7FD6EDEC-B033-421F-AB0F-23D96637244B}" sibTransId="{E9A75AB6-EA4E-403C-B75D-2F9235160D10}"/>
    <dgm:cxn modelId="{08102642-4B5A-4737-BA52-41D5A8513868}" type="presOf" srcId="{43D56C7F-2CD7-40F4-A135-729B98E4F8E1}" destId="{1D12C939-ADCE-4E49-AD24-F19F8D3E3900}" srcOrd="0" destOrd="0" presId="urn:microsoft.com/office/officeart/2005/8/layout/cycle6"/>
    <dgm:cxn modelId="{2CB55744-CCA3-490A-99EB-D1851FB2B598}" type="presOf" srcId="{87E22726-020B-411F-B97F-0CFFB9BADC4D}" destId="{97376453-7A81-4C5F-84AA-EEC44A0FE308}" srcOrd="0" destOrd="0" presId="urn:microsoft.com/office/officeart/2005/8/layout/cycle6"/>
    <dgm:cxn modelId="{33F8DC45-E1DC-4CF2-8B0B-F88E640BB9BD}" type="presOf" srcId="{85156571-8090-4046-BDA1-9E8152F8C717}" destId="{8F21A724-9BC2-4EA6-B3C7-39C5EFA4E3C0}" srcOrd="0" destOrd="0" presId="urn:microsoft.com/office/officeart/2005/8/layout/cycle6"/>
    <dgm:cxn modelId="{36B38D90-706E-4310-B62F-1089BBE1840F}" type="presOf" srcId="{2FB3A763-F2CD-40A7-82C0-D57FEB89E76B}" destId="{0C0E4C13-2B5F-462E-AC14-1C9804F06AE5}" srcOrd="0" destOrd="0" presId="urn:microsoft.com/office/officeart/2005/8/layout/cycle6"/>
    <dgm:cxn modelId="{1BE5A991-2CE1-4057-AB33-32E7376B6736}" type="presOf" srcId="{1E3E45D5-99DE-4D45-9EA5-2128F9EBA0A1}" destId="{95317D9F-84B1-4C3E-8FD6-F0F13A643C56}" srcOrd="0" destOrd="0" presId="urn:microsoft.com/office/officeart/2005/8/layout/cycle6"/>
    <dgm:cxn modelId="{744C009C-6AE5-4FEE-AEE2-E7AD64533B75}" srcId="{9F96C6D3-3192-4973-9047-1182BFC666E8}" destId="{2FB3A763-F2CD-40A7-82C0-D57FEB89E76B}" srcOrd="2" destOrd="0" parTransId="{AA4FDA75-54C7-4AEF-BAAE-BDFD717F7F26}" sibTransId="{E2429030-A6BC-4EF3-A53E-3CD491343C0C}"/>
    <dgm:cxn modelId="{5D567AA4-EF0F-4E27-BAB6-748E78C2AB7A}" type="presOf" srcId="{E2429030-A6BC-4EF3-A53E-3CD491343C0C}" destId="{84F8C072-7E21-4C86-B13A-B9B212007C2B}" srcOrd="0" destOrd="0" presId="urn:microsoft.com/office/officeart/2005/8/layout/cycle6"/>
    <dgm:cxn modelId="{69D81DAC-6A88-405E-8CE8-A06DF1F0D31E}" type="presOf" srcId="{3297A7F6-B38E-4E88-A446-6D07009F6479}" destId="{50D175BE-A473-4990-89AB-E311D19EA91B}" srcOrd="0" destOrd="0" presId="urn:microsoft.com/office/officeart/2005/8/layout/cycle6"/>
    <dgm:cxn modelId="{9E5FBBAD-B13B-4E24-BAC3-90DE111951BA}" srcId="{9F96C6D3-3192-4973-9047-1182BFC666E8}" destId="{6BEA932F-1952-493E-B351-A3E5911389A4}" srcOrd="1" destOrd="0" parTransId="{C53A1AF2-ADD9-4FA8-8072-4D3F9BD18AA1}" sibTransId="{3297A7F6-B38E-4E88-A446-6D07009F6479}"/>
    <dgm:cxn modelId="{8DF873B8-30DC-427F-820A-077D2EECCFBA}" srcId="{9F96C6D3-3192-4973-9047-1182BFC666E8}" destId="{CD2A3257-E039-46A9-A1A0-D1419079B427}" srcOrd="3" destOrd="0" parTransId="{F558D632-8017-4F38-AF92-881EC9F62CEB}" sibTransId="{85156571-8090-4046-BDA1-9E8152F8C717}"/>
    <dgm:cxn modelId="{D8A9AAC0-FEC6-437E-811F-AC7399102B38}" srcId="{9F96C6D3-3192-4973-9047-1182BFC666E8}" destId="{979A067E-6C0F-4533-801C-3E7E6512D9B8}" srcOrd="4" destOrd="0" parTransId="{617FBD0A-2D46-462E-82CD-01AF86FA4A55}" sibTransId="{1E3E45D5-99DE-4D45-9EA5-2128F9EBA0A1}"/>
    <dgm:cxn modelId="{DA9CBFCC-6536-4263-873C-AAAE5378E8D5}" type="presOf" srcId="{9F96C6D3-3192-4973-9047-1182BFC666E8}" destId="{55952FB3-3992-40AC-A9BD-AB40ECFF6BED}" srcOrd="0" destOrd="0" presId="urn:microsoft.com/office/officeart/2005/8/layout/cycle6"/>
    <dgm:cxn modelId="{8B83BDD2-FDC7-406C-A227-475E0A1F654C}" type="presOf" srcId="{E9A75AB6-EA4E-403C-B75D-2F9235160D10}" destId="{99B5BF61-9D3E-47A4-979D-1EC68FD269A5}" srcOrd="0" destOrd="0" presId="urn:microsoft.com/office/officeart/2005/8/layout/cycle6"/>
    <dgm:cxn modelId="{3795A4D3-BF24-44DF-B5B2-415A31CC8A8B}" type="presOf" srcId="{831E6B5F-DBF7-48EE-9D77-5F77656B6449}" destId="{CF8E1395-DAD7-4055-8FE1-0BAA7DE01AAE}" srcOrd="0" destOrd="0" presId="urn:microsoft.com/office/officeart/2005/8/layout/cycle6"/>
    <dgm:cxn modelId="{B3973DD8-D88D-456C-BBB2-05A06A59767D}" type="presOf" srcId="{CD2A3257-E039-46A9-A1A0-D1419079B427}" destId="{61D8E8A1-8A98-4297-96C5-9EEEE1A22B8A}" srcOrd="0" destOrd="0" presId="urn:microsoft.com/office/officeart/2005/8/layout/cycle6"/>
    <dgm:cxn modelId="{F0C39EEA-D9E0-416B-8C38-673FFDF6DDC5}" srcId="{9F96C6D3-3192-4973-9047-1182BFC666E8}" destId="{831E6B5F-DBF7-48EE-9D77-5F77656B6449}" srcOrd="0" destOrd="0" parTransId="{C9075C53-5E61-4A0C-9B36-22053F0A94FD}" sibTransId="{43D56C7F-2CD7-40F4-A135-729B98E4F8E1}"/>
    <dgm:cxn modelId="{32CB1AEC-7ED8-4790-9811-579F4B30C613}" type="presOf" srcId="{6BEA932F-1952-493E-B351-A3E5911389A4}" destId="{8F19BF96-CAEB-4B30-BED5-409E4A546205}" srcOrd="0" destOrd="0" presId="urn:microsoft.com/office/officeart/2005/8/layout/cycle6"/>
    <dgm:cxn modelId="{53C549A1-B937-4A48-A3FF-0874F4F3EC51}" type="presParOf" srcId="{55952FB3-3992-40AC-A9BD-AB40ECFF6BED}" destId="{CF8E1395-DAD7-4055-8FE1-0BAA7DE01AAE}" srcOrd="0" destOrd="0" presId="urn:microsoft.com/office/officeart/2005/8/layout/cycle6"/>
    <dgm:cxn modelId="{156AF03A-3D29-4E5B-98B0-75A00C2AC7FD}" type="presParOf" srcId="{55952FB3-3992-40AC-A9BD-AB40ECFF6BED}" destId="{C1F5C83C-5332-4A47-9686-39BD9F1DCBE5}" srcOrd="1" destOrd="0" presId="urn:microsoft.com/office/officeart/2005/8/layout/cycle6"/>
    <dgm:cxn modelId="{E5C59322-51DC-40FB-8A30-BD3BC6E5C271}" type="presParOf" srcId="{55952FB3-3992-40AC-A9BD-AB40ECFF6BED}" destId="{1D12C939-ADCE-4E49-AD24-F19F8D3E3900}" srcOrd="2" destOrd="0" presId="urn:microsoft.com/office/officeart/2005/8/layout/cycle6"/>
    <dgm:cxn modelId="{667B84C0-3929-4B1F-B161-E59120EA45E0}" type="presParOf" srcId="{55952FB3-3992-40AC-A9BD-AB40ECFF6BED}" destId="{8F19BF96-CAEB-4B30-BED5-409E4A546205}" srcOrd="3" destOrd="0" presId="urn:microsoft.com/office/officeart/2005/8/layout/cycle6"/>
    <dgm:cxn modelId="{B1025F5B-2EE1-49A4-92E5-165183076EEF}" type="presParOf" srcId="{55952FB3-3992-40AC-A9BD-AB40ECFF6BED}" destId="{D50CDF36-FD5E-432E-9FBA-814EF6AB2617}" srcOrd="4" destOrd="0" presId="urn:microsoft.com/office/officeart/2005/8/layout/cycle6"/>
    <dgm:cxn modelId="{8BAB1731-9083-4278-AC76-3818F97F5D06}" type="presParOf" srcId="{55952FB3-3992-40AC-A9BD-AB40ECFF6BED}" destId="{50D175BE-A473-4990-89AB-E311D19EA91B}" srcOrd="5" destOrd="0" presId="urn:microsoft.com/office/officeart/2005/8/layout/cycle6"/>
    <dgm:cxn modelId="{5828BD31-A717-465E-9719-C5F2DB7CC594}" type="presParOf" srcId="{55952FB3-3992-40AC-A9BD-AB40ECFF6BED}" destId="{0C0E4C13-2B5F-462E-AC14-1C9804F06AE5}" srcOrd="6" destOrd="0" presId="urn:microsoft.com/office/officeart/2005/8/layout/cycle6"/>
    <dgm:cxn modelId="{1F49EE70-1C15-443D-8015-1C8C7910ECA8}" type="presParOf" srcId="{55952FB3-3992-40AC-A9BD-AB40ECFF6BED}" destId="{32315781-A89E-4A6E-A635-C2E7097545B2}" srcOrd="7" destOrd="0" presId="urn:microsoft.com/office/officeart/2005/8/layout/cycle6"/>
    <dgm:cxn modelId="{51374C64-126A-493D-BD3F-CAC645C91B56}" type="presParOf" srcId="{55952FB3-3992-40AC-A9BD-AB40ECFF6BED}" destId="{84F8C072-7E21-4C86-B13A-B9B212007C2B}" srcOrd="8" destOrd="0" presId="urn:microsoft.com/office/officeart/2005/8/layout/cycle6"/>
    <dgm:cxn modelId="{DC6E445F-A090-42F3-A203-01AA28153683}" type="presParOf" srcId="{55952FB3-3992-40AC-A9BD-AB40ECFF6BED}" destId="{61D8E8A1-8A98-4297-96C5-9EEEE1A22B8A}" srcOrd="9" destOrd="0" presId="urn:microsoft.com/office/officeart/2005/8/layout/cycle6"/>
    <dgm:cxn modelId="{A6C41FEC-8F64-4BCF-BE5E-8F58FFD95B4C}" type="presParOf" srcId="{55952FB3-3992-40AC-A9BD-AB40ECFF6BED}" destId="{5F4A27C8-A888-4ADC-9EC3-8FA8A4695008}" srcOrd="10" destOrd="0" presId="urn:microsoft.com/office/officeart/2005/8/layout/cycle6"/>
    <dgm:cxn modelId="{CD96CC41-D86B-4D50-A2C4-C5C0F04B052F}" type="presParOf" srcId="{55952FB3-3992-40AC-A9BD-AB40ECFF6BED}" destId="{8F21A724-9BC2-4EA6-B3C7-39C5EFA4E3C0}" srcOrd="11" destOrd="0" presId="urn:microsoft.com/office/officeart/2005/8/layout/cycle6"/>
    <dgm:cxn modelId="{B40A3F02-AEC5-4944-BCBB-17E9045D727C}" type="presParOf" srcId="{55952FB3-3992-40AC-A9BD-AB40ECFF6BED}" destId="{B0711641-26BB-4E96-A4DC-86415470E559}" srcOrd="12" destOrd="0" presId="urn:microsoft.com/office/officeart/2005/8/layout/cycle6"/>
    <dgm:cxn modelId="{50A29E44-A805-4490-88CE-871140CFE6DF}" type="presParOf" srcId="{55952FB3-3992-40AC-A9BD-AB40ECFF6BED}" destId="{12032666-5FB2-4E3C-B7A5-B6F08B2B77E6}" srcOrd="13" destOrd="0" presId="urn:microsoft.com/office/officeart/2005/8/layout/cycle6"/>
    <dgm:cxn modelId="{F64FDE27-CC2E-4FE1-863B-785EE1423AA7}" type="presParOf" srcId="{55952FB3-3992-40AC-A9BD-AB40ECFF6BED}" destId="{95317D9F-84B1-4C3E-8FD6-F0F13A643C56}" srcOrd="14" destOrd="0" presId="urn:microsoft.com/office/officeart/2005/8/layout/cycle6"/>
    <dgm:cxn modelId="{A4A24444-D800-48CA-AD28-FCD95DFC096F}" type="presParOf" srcId="{55952FB3-3992-40AC-A9BD-AB40ECFF6BED}" destId="{97376453-7A81-4C5F-84AA-EEC44A0FE308}" srcOrd="15" destOrd="0" presId="urn:microsoft.com/office/officeart/2005/8/layout/cycle6"/>
    <dgm:cxn modelId="{9361BA3B-B83F-408D-B997-22F0E8BB3F28}" type="presParOf" srcId="{55952FB3-3992-40AC-A9BD-AB40ECFF6BED}" destId="{1F782F7C-2513-4E1A-AEB5-AEB2D053ED6A}" srcOrd="16" destOrd="0" presId="urn:microsoft.com/office/officeart/2005/8/layout/cycle6"/>
    <dgm:cxn modelId="{950A62CD-282C-431F-A580-891B25F7C49B}" type="presParOf" srcId="{55952FB3-3992-40AC-A9BD-AB40ECFF6BED}" destId="{99B5BF61-9D3E-47A4-979D-1EC68FD269A5}"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96C6D3-3192-4973-9047-1182BFC666E8}"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US"/>
        </a:p>
      </dgm:t>
    </dgm:pt>
    <dgm:pt modelId="{831E6B5F-DBF7-48EE-9D77-5F77656B6449}">
      <dgm:prSet phldrT="[Text]"/>
      <dgm: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gm:t>
    </dgm:pt>
    <dgm:pt modelId="{C9075C53-5E61-4A0C-9B36-22053F0A94FD}" type="parTrans" cxnId="{F0C39EEA-D9E0-416B-8C38-673FFDF6DDC5}">
      <dgm:prSet/>
      <dgm:spPr/>
      <dgm:t>
        <a:bodyPr/>
        <a:lstStyle/>
        <a:p>
          <a:endParaRPr lang="en-US">
            <a:latin typeface="Adobe Devanagari" panose="02040503050201020203" pitchFamily="18" charset="0"/>
            <a:cs typeface="Adobe Devanagari" panose="02040503050201020203" pitchFamily="18" charset="0"/>
          </a:endParaRPr>
        </a:p>
      </dgm:t>
    </dgm:pt>
    <dgm:pt modelId="{43D56C7F-2CD7-40F4-A135-729B98E4F8E1}" type="sibTrans" cxnId="{F0C39EEA-D9E0-416B-8C38-673FFDF6DDC5}">
      <dgm:prSet/>
      <dgm: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6BEA932F-1952-493E-B351-A3E5911389A4}">
      <dgm:prSet phldrT="[Text]"/>
      <dgm: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gm:t>
    </dgm:pt>
    <dgm:pt modelId="{C53A1AF2-ADD9-4FA8-8072-4D3F9BD18AA1}" type="parTrans" cxnId="{9E5FBBAD-B13B-4E24-BAC3-90DE111951BA}">
      <dgm:prSet/>
      <dgm:spPr/>
      <dgm:t>
        <a:bodyPr/>
        <a:lstStyle/>
        <a:p>
          <a:endParaRPr lang="en-US">
            <a:latin typeface="Adobe Devanagari" panose="02040503050201020203" pitchFamily="18" charset="0"/>
            <a:cs typeface="Adobe Devanagari" panose="02040503050201020203" pitchFamily="18" charset="0"/>
          </a:endParaRPr>
        </a:p>
      </dgm:t>
    </dgm:pt>
    <dgm:pt modelId="{3297A7F6-B38E-4E88-A446-6D07009F6479}" type="sibTrans" cxnId="{9E5FBBAD-B13B-4E24-BAC3-90DE111951BA}">
      <dgm:prSet/>
      <dgm: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2FB3A763-F2CD-40A7-82C0-D57FEB89E76B}">
      <dgm:prSet phldrT="[Text]"/>
      <dgm: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gm:t>
    </dgm:pt>
    <dgm:pt modelId="{AA4FDA75-54C7-4AEF-BAAE-BDFD717F7F26}" type="parTrans" cxnId="{744C009C-6AE5-4FEE-AEE2-E7AD64533B75}">
      <dgm:prSet/>
      <dgm:spPr/>
      <dgm:t>
        <a:bodyPr/>
        <a:lstStyle/>
        <a:p>
          <a:endParaRPr lang="en-US">
            <a:latin typeface="Adobe Devanagari" panose="02040503050201020203" pitchFamily="18" charset="0"/>
            <a:cs typeface="Adobe Devanagari" panose="02040503050201020203" pitchFamily="18" charset="0"/>
          </a:endParaRPr>
        </a:p>
      </dgm:t>
    </dgm:pt>
    <dgm:pt modelId="{E2429030-A6BC-4EF3-A53E-3CD491343C0C}" type="sibTrans" cxnId="{744C009C-6AE5-4FEE-AEE2-E7AD64533B75}">
      <dgm:prSet/>
      <dgm: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CD2A3257-E039-46A9-A1A0-D1419079B427}">
      <dgm:prSet phldrT="[Text]"/>
      <dgm: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gm:t>
    </dgm:pt>
    <dgm:pt modelId="{F558D632-8017-4F38-AF92-881EC9F62CEB}" type="parTrans" cxnId="{8DF873B8-30DC-427F-820A-077D2EECCFBA}">
      <dgm:prSet/>
      <dgm:spPr/>
      <dgm:t>
        <a:bodyPr/>
        <a:lstStyle/>
        <a:p>
          <a:endParaRPr lang="en-US">
            <a:latin typeface="Adobe Devanagari" panose="02040503050201020203" pitchFamily="18" charset="0"/>
            <a:cs typeface="Adobe Devanagari" panose="02040503050201020203" pitchFamily="18" charset="0"/>
          </a:endParaRPr>
        </a:p>
      </dgm:t>
    </dgm:pt>
    <dgm:pt modelId="{85156571-8090-4046-BDA1-9E8152F8C717}" type="sibTrans" cxnId="{8DF873B8-30DC-427F-820A-077D2EECCFBA}">
      <dgm:prSet/>
      <dgm: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979A067E-6C0F-4533-801C-3E7E6512D9B8}">
      <dgm:prSet phldrT="[Text]"/>
      <dgm: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gm:t>
    </dgm:pt>
    <dgm:pt modelId="{617FBD0A-2D46-462E-82CD-01AF86FA4A55}" type="parTrans" cxnId="{D8A9AAC0-FEC6-437E-811F-AC7399102B38}">
      <dgm:prSet/>
      <dgm:spPr/>
      <dgm:t>
        <a:bodyPr/>
        <a:lstStyle/>
        <a:p>
          <a:endParaRPr lang="en-US">
            <a:latin typeface="Adobe Devanagari" panose="02040503050201020203" pitchFamily="18" charset="0"/>
            <a:cs typeface="Adobe Devanagari" panose="02040503050201020203" pitchFamily="18" charset="0"/>
          </a:endParaRPr>
        </a:p>
      </dgm:t>
    </dgm:pt>
    <dgm:pt modelId="{1E3E45D5-99DE-4D45-9EA5-2128F9EBA0A1}" type="sibTrans" cxnId="{D8A9AAC0-FEC6-437E-811F-AC7399102B38}">
      <dgm:prSet/>
      <dgm: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87E22726-020B-411F-B97F-0CFFB9BADC4D}">
      <dgm:prSet/>
      <dgm: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gm:t>
    </dgm:pt>
    <dgm:pt modelId="{7FD6EDEC-B033-421F-AB0F-23D96637244B}" type="parTrans" cxnId="{F3365837-9674-4B75-BD91-B1835C57CAB5}">
      <dgm:prSet/>
      <dgm:spPr/>
      <dgm:t>
        <a:bodyPr/>
        <a:lstStyle/>
        <a:p>
          <a:endParaRPr lang="en-US">
            <a:latin typeface="Adobe Devanagari" panose="02040503050201020203" pitchFamily="18" charset="0"/>
            <a:cs typeface="Adobe Devanagari" panose="02040503050201020203" pitchFamily="18" charset="0"/>
          </a:endParaRPr>
        </a:p>
      </dgm:t>
    </dgm:pt>
    <dgm:pt modelId="{E9A75AB6-EA4E-403C-B75D-2F9235160D10}" type="sibTrans" cxnId="{F3365837-9674-4B75-BD91-B1835C57CAB5}">
      <dgm:prSet/>
      <dgm: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55952FB3-3992-40AC-A9BD-AB40ECFF6BED}" type="pres">
      <dgm:prSet presAssocID="{9F96C6D3-3192-4973-9047-1182BFC666E8}" presName="cycle" presStyleCnt="0">
        <dgm:presLayoutVars>
          <dgm:dir/>
          <dgm:resizeHandles val="exact"/>
        </dgm:presLayoutVars>
      </dgm:prSet>
      <dgm:spPr/>
    </dgm:pt>
    <dgm:pt modelId="{CF8E1395-DAD7-4055-8FE1-0BAA7DE01AAE}" type="pres">
      <dgm:prSet presAssocID="{831E6B5F-DBF7-48EE-9D77-5F77656B6449}" presName="node" presStyleLbl="node1" presStyleIdx="0" presStyleCnt="6">
        <dgm:presLayoutVars>
          <dgm:bulletEnabled val="1"/>
        </dgm:presLayoutVars>
      </dgm:prSet>
      <dgm:spPr/>
    </dgm:pt>
    <dgm:pt modelId="{C1F5C83C-5332-4A47-9686-39BD9F1DCBE5}" type="pres">
      <dgm:prSet presAssocID="{831E6B5F-DBF7-48EE-9D77-5F77656B6449}" presName="spNode" presStyleCnt="0"/>
      <dgm:spPr/>
    </dgm:pt>
    <dgm:pt modelId="{1D12C939-ADCE-4E49-AD24-F19F8D3E3900}" type="pres">
      <dgm:prSet presAssocID="{43D56C7F-2CD7-40F4-A135-729B98E4F8E1}" presName="sibTrans" presStyleLbl="sibTrans1D1" presStyleIdx="0" presStyleCnt="6"/>
      <dgm:spPr/>
    </dgm:pt>
    <dgm:pt modelId="{8F19BF96-CAEB-4B30-BED5-409E4A546205}" type="pres">
      <dgm:prSet presAssocID="{6BEA932F-1952-493E-B351-A3E5911389A4}" presName="node" presStyleLbl="node1" presStyleIdx="1" presStyleCnt="6">
        <dgm:presLayoutVars>
          <dgm:bulletEnabled val="1"/>
        </dgm:presLayoutVars>
      </dgm:prSet>
      <dgm:spPr/>
    </dgm:pt>
    <dgm:pt modelId="{D50CDF36-FD5E-432E-9FBA-814EF6AB2617}" type="pres">
      <dgm:prSet presAssocID="{6BEA932F-1952-493E-B351-A3E5911389A4}" presName="spNode" presStyleCnt="0"/>
      <dgm:spPr/>
    </dgm:pt>
    <dgm:pt modelId="{50D175BE-A473-4990-89AB-E311D19EA91B}" type="pres">
      <dgm:prSet presAssocID="{3297A7F6-B38E-4E88-A446-6D07009F6479}" presName="sibTrans" presStyleLbl="sibTrans1D1" presStyleIdx="1" presStyleCnt="6"/>
      <dgm:spPr/>
    </dgm:pt>
    <dgm:pt modelId="{0C0E4C13-2B5F-462E-AC14-1C9804F06AE5}" type="pres">
      <dgm:prSet presAssocID="{2FB3A763-F2CD-40A7-82C0-D57FEB89E76B}" presName="node" presStyleLbl="node1" presStyleIdx="2" presStyleCnt="6">
        <dgm:presLayoutVars>
          <dgm:bulletEnabled val="1"/>
        </dgm:presLayoutVars>
      </dgm:prSet>
      <dgm:spPr/>
    </dgm:pt>
    <dgm:pt modelId="{32315781-A89E-4A6E-A635-C2E7097545B2}" type="pres">
      <dgm:prSet presAssocID="{2FB3A763-F2CD-40A7-82C0-D57FEB89E76B}" presName="spNode" presStyleCnt="0"/>
      <dgm:spPr/>
    </dgm:pt>
    <dgm:pt modelId="{84F8C072-7E21-4C86-B13A-B9B212007C2B}" type="pres">
      <dgm:prSet presAssocID="{E2429030-A6BC-4EF3-A53E-3CD491343C0C}" presName="sibTrans" presStyleLbl="sibTrans1D1" presStyleIdx="2" presStyleCnt="6"/>
      <dgm:spPr/>
    </dgm:pt>
    <dgm:pt modelId="{61D8E8A1-8A98-4297-96C5-9EEEE1A22B8A}" type="pres">
      <dgm:prSet presAssocID="{CD2A3257-E039-46A9-A1A0-D1419079B427}" presName="node" presStyleLbl="node1" presStyleIdx="3" presStyleCnt="6">
        <dgm:presLayoutVars>
          <dgm:bulletEnabled val="1"/>
        </dgm:presLayoutVars>
      </dgm:prSet>
      <dgm:spPr/>
    </dgm:pt>
    <dgm:pt modelId="{5F4A27C8-A888-4ADC-9EC3-8FA8A4695008}" type="pres">
      <dgm:prSet presAssocID="{CD2A3257-E039-46A9-A1A0-D1419079B427}" presName="spNode" presStyleCnt="0"/>
      <dgm:spPr/>
    </dgm:pt>
    <dgm:pt modelId="{8F21A724-9BC2-4EA6-B3C7-39C5EFA4E3C0}" type="pres">
      <dgm:prSet presAssocID="{85156571-8090-4046-BDA1-9E8152F8C717}" presName="sibTrans" presStyleLbl="sibTrans1D1" presStyleIdx="3" presStyleCnt="6"/>
      <dgm:spPr/>
    </dgm:pt>
    <dgm:pt modelId="{B0711641-26BB-4E96-A4DC-86415470E559}" type="pres">
      <dgm:prSet presAssocID="{979A067E-6C0F-4533-801C-3E7E6512D9B8}" presName="node" presStyleLbl="node1" presStyleIdx="4" presStyleCnt="6">
        <dgm:presLayoutVars>
          <dgm:bulletEnabled val="1"/>
        </dgm:presLayoutVars>
      </dgm:prSet>
      <dgm:spPr/>
    </dgm:pt>
    <dgm:pt modelId="{12032666-5FB2-4E3C-B7A5-B6F08B2B77E6}" type="pres">
      <dgm:prSet presAssocID="{979A067E-6C0F-4533-801C-3E7E6512D9B8}" presName="spNode" presStyleCnt="0"/>
      <dgm:spPr/>
    </dgm:pt>
    <dgm:pt modelId="{95317D9F-84B1-4C3E-8FD6-F0F13A643C56}" type="pres">
      <dgm:prSet presAssocID="{1E3E45D5-99DE-4D45-9EA5-2128F9EBA0A1}" presName="sibTrans" presStyleLbl="sibTrans1D1" presStyleIdx="4" presStyleCnt="6"/>
      <dgm:spPr/>
    </dgm:pt>
    <dgm:pt modelId="{97376453-7A81-4C5F-84AA-EEC44A0FE308}" type="pres">
      <dgm:prSet presAssocID="{87E22726-020B-411F-B97F-0CFFB9BADC4D}" presName="node" presStyleLbl="node1" presStyleIdx="5" presStyleCnt="6">
        <dgm:presLayoutVars>
          <dgm:bulletEnabled val="1"/>
        </dgm:presLayoutVars>
      </dgm:prSet>
      <dgm:spPr/>
    </dgm:pt>
    <dgm:pt modelId="{1F782F7C-2513-4E1A-AEB5-AEB2D053ED6A}" type="pres">
      <dgm:prSet presAssocID="{87E22726-020B-411F-B97F-0CFFB9BADC4D}" presName="spNode" presStyleCnt="0"/>
      <dgm:spPr/>
    </dgm:pt>
    <dgm:pt modelId="{99B5BF61-9D3E-47A4-979D-1EC68FD269A5}" type="pres">
      <dgm:prSet presAssocID="{E9A75AB6-EA4E-403C-B75D-2F9235160D10}" presName="sibTrans" presStyleLbl="sibTrans1D1" presStyleIdx="5" presStyleCnt="6"/>
      <dgm:spPr/>
    </dgm:pt>
  </dgm:ptLst>
  <dgm:cxnLst>
    <dgm:cxn modelId="{E1BD0228-EFCD-4C61-8B31-F5060BAD5350}" type="presOf" srcId="{979A067E-6C0F-4533-801C-3E7E6512D9B8}" destId="{B0711641-26BB-4E96-A4DC-86415470E559}" srcOrd="0" destOrd="0" presId="urn:microsoft.com/office/officeart/2005/8/layout/cycle6"/>
    <dgm:cxn modelId="{F3365837-9674-4B75-BD91-B1835C57CAB5}" srcId="{9F96C6D3-3192-4973-9047-1182BFC666E8}" destId="{87E22726-020B-411F-B97F-0CFFB9BADC4D}" srcOrd="5" destOrd="0" parTransId="{7FD6EDEC-B033-421F-AB0F-23D96637244B}" sibTransId="{E9A75AB6-EA4E-403C-B75D-2F9235160D10}"/>
    <dgm:cxn modelId="{08102642-4B5A-4737-BA52-41D5A8513868}" type="presOf" srcId="{43D56C7F-2CD7-40F4-A135-729B98E4F8E1}" destId="{1D12C939-ADCE-4E49-AD24-F19F8D3E3900}" srcOrd="0" destOrd="0" presId="urn:microsoft.com/office/officeart/2005/8/layout/cycle6"/>
    <dgm:cxn modelId="{2CB55744-CCA3-490A-99EB-D1851FB2B598}" type="presOf" srcId="{87E22726-020B-411F-B97F-0CFFB9BADC4D}" destId="{97376453-7A81-4C5F-84AA-EEC44A0FE308}" srcOrd="0" destOrd="0" presId="urn:microsoft.com/office/officeart/2005/8/layout/cycle6"/>
    <dgm:cxn modelId="{33F8DC45-E1DC-4CF2-8B0B-F88E640BB9BD}" type="presOf" srcId="{85156571-8090-4046-BDA1-9E8152F8C717}" destId="{8F21A724-9BC2-4EA6-B3C7-39C5EFA4E3C0}" srcOrd="0" destOrd="0" presId="urn:microsoft.com/office/officeart/2005/8/layout/cycle6"/>
    <dgm:cxn modelId="{36B38D90-706E-4310-B62F-1089BBE1840F}" type="presOf" srcId="{2FB3A763-F2CD-40A7-82C0-D57FEB89E76B}" destId="{0C0E4C13-2B5F-462E-AC14-1C9804F06AE5}" srcOrd="0" destOrd="0" presId="urn:microsoft.com/office/officeart/2005/8/layout/cycle6"/>
    <dgm:cxn modelId="{1BE5A991-2CE1-4057-AB33-32E7376B6736}" type="presOf" srcId="{1E3E45D5-99DE-4D45-9EA5-2128F9EBA0A1}" destId="{95317D9F-84B1-4C3E-8FD6-F0F13A643C56}" srcOrd="0" destOrd="0" presId="urn:microsoft.com/office/officeart/2005/8/layout/cycle6"/>
    <dgm:cxn modelId="{744C009C-6AE5-4FEE-AEE2-E7AD64533B75}" srcId="{9F96C6D3-3192-4973-9047-1182BFC666E8}" destId="{2FB3A763-F2CD-40A7-82C0-D57FEB89E76B}" srcOrd="2" destOrd="0" parTransId="{AA4FDA75-54C7-4AEF-BAAE-BDFD717F7F26}" sibTransId="{E2429030-A6BC-4EF3-A53E-3CD491343C0C}"/>
    <dgm:cxn modelId="{5D567AA4-EF0F-4E27-BAB6-748E78C2AB7A}" type="presOf" srcId="{E2429030-A6BC-4EF3-A53E-3CD491343C0C}" destId="{84F8C072-7E21-4C86-B13A-B9B212007C2B}" srcOrd="0" destOrd="0" presId="urn:microsoft.com/office/officeart/2005/8/layout/cycle6"/>
    <dgm:cxn modelId="{69D81DAC-6A88-405E-8CE8-A06DF1F0D31E}" type="presOf" srcId="{3297A7F6-B38E-4E88-A446-6D07009F6479}" destId="{50D175BE-A473-4990-89AB-E311D19EA91B}" srcOrd="0" destOrd="0" presId="urn:microsoft.com/office/officeart/2005/8/layout/cycle6"/>
    <dgm:cxn modelId="{9E5FBBAD-B13B-4E24-BAC3-90DE111951BA}" srcId="{9F96C6D3-3192-4973-9047-1182BFC666E8}" destId="{6BEA932F-1952-493E-B351-A3E5911389A4}" srcOrd="1" destOrd="0" parTransId="{C53A1AF2-ADD9-4FA8-8072-4D3F9BD18AA1}" sibTransId="{3297A7F6-B38E-4E88-A446-6D07009F6479}"/>
    <dgm:cxn modelId="{8DF873B8-30DC-427F-820A-077D2EECCFBA}" srcId="{9F96C6D3-3192-4973-9047-1182BFC666E8}" destId="{CD2A3257-E039-46A9-A1A0-D1419079B427}" srcOrd="3" destOrd="0" parTransId="{F558D632-8017-4F38-AF92-881EC9F62CEB}" sibTransId="{85156571-8090-4046-BDA1-9E8152F8C717}"/>
    <dgm:cxn modelId="{D8A9AAC0-FEC6-437E-811F-AC7399102B38}" srcId="{9F96C6D3-3192-4973-9047-1182BFC666E8}" destId="{979A067E-6C0F-4533-801C-3E7E6512D9B8}" srcOrd="4" destOrd="0" parTransId="{617FBD0A-2D46-462E-82CD-01AF86FA4A55}" sibTransId="{1E3E45D5-99DE-4D45-9EA5-2128F9EBA0A1}"/>
    <dgm:cxn modelId="{DA9CBFCC-6536-4263-873C-AAAE5378E8D5}" type="presOf" srcId="{9F96C6D3-3192-4973-9047-1182BFC666E8}" destId="{55952FB3-3992-40AC-A9BD-AB40ECFF6BED}" srcOrd="0" destOrd="0" presId="urn:microsoft.com/office/officeart/2005/8/layout/cycle6"/>
    <dgm:cxn modelId="{8B83BDD2-FDC7-406C-A227-475E0A1F654C}" type="presOf" srcId="{E9A75AB6-EA4E-403C-B75D-2F9235160D10}" destId="{99B5BF61-9D3E-47A4-979D-1EC68FD269A5}" srcOrd="0" destOrd="0" presId="urn:microsoft.com/office/officeart/2005/8/layout/cycle6"/>
    <dgm:cxn modelId="{3795A4D3-BF24-44DF-B5B2-415A31CC8A8B}" type="presOf" srcId="{831E6B5F-DBF7-48EE-9D77-5F77656B6449}" destId="{CF8E1395-DAD7-4055-8FE1-0BAA7DE01AAE}" srcOrd="0" destOrd="0" presId="urn:microsoft.com/office/officeart/2005/8/layout/cycle6"/>
    <dgm:cxn modelId="{B3973DD8-D88D-456C-BBB2-05A06A59767D}" type="presOf" srcId="{CD2A3257-E039-46A9-A1A0-D1419079B427}" destId="{61D8E8A1-8A98-4297-96C5-9EEEE1A22B8A}" srcOrd="0" destOrd="0" presId="urn:microsoft.com/office/officeart/2005/8/layout/cycle6"/>
    <dgm:cxn modelId="{F0C39EEA-D9E0-416B-8C38-673FFDF6DDC5}" srcId="{9F96C6D3-3192-4973-9047-1182BFC666E8}" destId="{831E6B5F-DBF7-48EE-9D77-5F77656B6449}" srcOrd="0" destOrd="0" parTransId="{C9075C53-5E61-4A0C-9B36-22053F0A94FD}" sibTransId="{43D56C7F-2CD7-40F4-A135-729B98E4F8E1}"/>
    <dgm:cxn modelId="{32CB1AEC-7ED8-4790-9811-579F4B30C613}" type="presOf" srcId="{6BEA932F-1952-493E-B351-A3E5911389A4}" destId="{8F19BF96-CAEB-4B30-BED5-409E4A546205}" srcOrd="0" destOrd="0" presId="urn:microsoft.com/office/officeart/2005/8/layout/cycle6"/>
    <dgm:cxn modelId="{53C549A1-B937-4A48-A3FF-0874F4F3EC51}" type="presParOf" srcId="{55952FB3-3992-40AC-A9BD-AB40ECFF6BED}" destId="{CF8E1395-DAD7-4055-8FE1-0BAA7DE01AAE}" srcOrd="0" destOrd="0" presId="urn:microsoft.com/office/officeart/2005/8/layout/cycle6"/>
    <dgm:cxn modelId="{156AF03A-3D29-4E5B-98B0-75A00C2AC7FD}" type="presParOf" srcId="{55952FB3-3992-40AC-A9BD-AB40ECFF6BED}" destId="{C1F5C83C-5332-4A47-9686-39BD9F1DCBE5}" srcOrd="1" destOrd="0" presId="urn:microsoft.com/office/officeart/2005/8/layout/cycle6"/>
    <dgm:cxn modelId="{E5C59322-51DC-40FB-8A30-BD3BC6E5C271}" type="presParOf" srcId="{55952FB3-3992-40AC-A9BD-AB40ECFF6BED}" destId="{1D12C939-ADCE-4E49-AD24-F19F8D3E3900}" srcOrd="2" destOrd="0" presId="urn:microsoft.com/office/officeart/2005/8/layout/cycle6"/>
    <dgm:cxn modelId="{667B84C0-3929-4B1F-B161-E59120EA45E0}" type="presParOf" srcId="{55952FB3-3992-40AC-A9BD-AB40ECFF6BED}" destId="{8F19BF96-CAEB-4B30-BED5-409E4A546205}" srcOrd="3" destOrd="0" presId="urn:microsoft.com/office/officeart/2005/8/layout/cycle6"/>
    <dgm:cxn modelId="{B1025F5B-2EE1-49A4-92E5-165183076EEF}" type="presParOf" srcId="{55952FB3-3992-40AC-A9BD-AB40ECFF6BED}" destId="{D50CDF36-FD5E-432E-9FBA-814EF6AB2617}" srcOrd="4" destOrd="0" presId="urn:microsoft.com/office/officeart/2005/8/layout/cycle6"/>
    <dgm:cxn modelId="{8BAB1731-9083-4278-AC76-3818F97F5D06}" type="presParOf" srcId="{55952FB3-3992-40AC-A9BD-AB40ECFF6BED}" destId="{50D175BE-A473-4990-89AB-E311D19EA91B}" srcOrd="5" destOrd="0" presId="urn:microsoft.com/office/officeart/2005/8/layout/cycle6"/>
    <dgm:cxn modelId="{5828BD31-A717-465E-9719-C5F2DB7CC594}" type="presParOf" srcId="{55952FB3-3992-40AC-A9BD-AB40ECFF6BED}" destId="{0C0E4C13-2B5F-462E-AC14-1C9804F06AE5}" srcOrd="6" destOrd="0" presId="urn:microsoft.com/office/officeart/2005/8/layout/cycle6"/>
    <dgm:cxn modelId="{1F49EE70-1C15-443D-8015-1C8C7910ECA8}" type="presParOf" srcId="{55952FB3-3992-40AC-A9BD-AB40ECFF6BED}" destId="{32315781-A89E-4A6E-A635-C2E7097545B2}" srcOrd="7" destOrd="0" presId="urn:microsoft.com/office/officeart/2005/8/layout/cycle6"/>
    <dgm:cxn modelId="{51374C64-126A-493D-BD3F-CAC645C91B56}" type="presParOf" srcId="{55952FB3-3992-40AC-A9BD-AB40ECFF6BED}" destId="{84F8C072-7E21-4C86-B13A-B9B212007C2B}" srcOrd="8" destOrd="0" presId="urn:microsoft.com/office/officeart/2005/8/layout/cycle6"/>
    <dgm:cxn modelId="{DC6E445F-A090-42F3-A203-01AA28153683}" type="presParOf" srcId="{55952FB3-3992-40AC-A9BD-AB40ECFF6BED}" destId="{61D8E8A1-8A98-4297-96C5-9EEEE1A22B8A}" srcOrd="9" destOrd="0" presId="urn:microsoft.com/office/officeart/2005/8/layout/cycle6"/>
    <dgm:cxn modelId="{A6C41FEC-8F64-4BCF-BE5E-8F58FFD95B4C}" type="presParOf" srcId="{55952FB3-3992-40AC-A9BD-AB40ECFF6BED}" destId="{5F4A27C8-A888-4ADC-9EC3-8FA8A4695008}" srcOrd="10" destOrd="0" presId="urn:microsoft.com/office/officeart/2005/8/layout/cycle6"/>
    <dgm:cxn modelId="{CD96CC41-D86B-4D50-A2C4-C5C0F04B052F}" type="presParOf" srcId="{55952FB3-3992-40AC-A9BD-AB40ECFF6BED}" destId="{8F21A724-9BC2-4EA6-B3C7-39C5EFA4E3C0}" srcOrd="11" destOrd="0" presId="urn:microsoft.com/office/officeart/2005/8/layout/cycle6"/>
    <dgm:cxn modelId="{B40A3F02-AEC5-4944-BCBB-17E9045D727C}" type="presParOf" srcId="{55952FB3-3992-40AC-A9BD-AB40ECFF6BED}" destId="{B0711641-26BB-4E96-A4DC-86415470E559}" srcOrd="12" destOrd="0" presId="urn:microsoft.com/office/officeart/2005/8/layout/cycle6"/>
    <dgm:cxn modelId="{50A29E44-A805-4490-88CE-871140CFE6DF}" type="presParOf" srcId="{55952FB3-3992-40AC-A9BD-AB40ECFF6BED}" destId="{12032666-5FB2-4E3C-B7A5-B6F08B2B77E6}" srcOrd="13" destOrd="0" presId="urn:microsoft.com/office/officeart/2005/8/layout/cycle6"/>
    <dgm:cxn modelId="{F64FDE27-CC2E-4FE1-863B-785EE1423AA7}" type="presParOf" srcId="{55952FB3-3992-40AC-A9BD-AB40ECFF6BED}" destId="{95317D9F-84B1-4C3E-8FD6-F0F13A643C56}" srcOrd="14" destOrd="0" presId="urn:microsoft.com/office/officeart/2005/8/layout/cycle6"/>
    <dgm:cxn modelId="{A4A24444-D800-48CA-AD28-FCD95DFC096F}" type="presParOf" srcId="{55952FB3-3992-40AC-A9BD-AB40ECFF6BED}" destId="{97376453-7A81-4C5F-84AA-EEC44A0FE308}" srcOrd="15" destOrd="0" presId="urn:microsoft.com/office/officeart/2005/8/layout/cycle6"/>
    <dgm:cxn modelId="{9361BA3B-B83F-408D-B997-22F0E8BB3F28}" type="presParOf" srcId="{55952FB3-3992-40AC-A9BD-AB40ECFF6BED}" destId="{1F782F7C-2513-4E1A-AEB5-AEB2D053ED6A}" srcOrd="16" destOrd="0" presId="urn:microsoft.com/office/officeart/2005/8/layout/cycle6"/>
    <dgm:cxn modelId="{950A62CD-282C-431F-A580-891B25F7C49B}" type="presParOf" srcId="{55952FB3-3992-40AC-A9BD-AB40ECFF6BED}" destId="{99B5BF61-9D3E-47A4-979D-1EC68FD269A5}"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96C6D3-3192-4973-9047-1182BFC666E8}"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US"/>
        </a:p>
      </dgm:t>
    </dgm:pt>
    <dgm:pt modelId="{831E6B5F-DBF7-48EE-9D77-5F77656B6449}">
      <dgm:prSet phldrT="[Text]"/>
      <dgm: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gm:t>
    </dgm:pt>
    <dgm:pt modelId="{C9075C53-5E61-4A0C-9B36-22053F0A94FD}" type="parTrans" cxnId="{F0C39EEA-D9E0-416B-8C38-673FFDF6DDC5}">
      <dgm:prSet/>
      <dgm:spPr/>
      <dgm:t>
        <a:bodyPr/>
        <a:lstStyle/>
        <a:p>
          <a:endParaRPr lang="en-US">
            <a:latin typeface="Adobe Devanagari" panose="02040503050201020203" pitchFamily="18" charset="0"/>
            <a:cs typeface="Adobe Devanagari" panose="02040503050201020203" pitchFamily="18" charset="0"/>
          </a:endParaRPr>
        </a:p>
      </dgm:t>
    </dgm:pt>
    <dgm:pt modelId="{43D56C7F-2CD7-40F4-A135-729B98E4F8E1}" type="sibTrans" cxnId="{F0C39EEA-D9E0-416B-8C38-673FFDF6DDC5}">
      <dgm:prSet/>
      <dgm: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6BEA932F-1952-493E-B351-A3E5911389A4}">
      <dgm:prSet phldrT="[Text]"/>
      <dgm: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gm:t>
    </dgm:pt>
    <dgm:pt modelId="{C53A1AF2-ADD9-4FA8-8072-4D3F9BD18AA1}" type="parTrans" cxnId="{9E5FBBAD-B13B-4E24-BAC3-90DE111951BA}">
      <dgm:prSet/>
      <dgm:spPr/>
      <dgm:t>
        <a:bodyPr/>
        <a:lstStyle/>
        <a:p>
          <a:endParaRPr lang="en-US">
            <a:latin typeface="Adobe Devanagari" panose="02040503050201020203" pitchFamily="18" charset="0"/>
            <a:cs typeface="Adobe Devanagari" panose="02040503050201020203" pitchFamily="18" charset="0"/>
          </a:endParaRPr>
        </a:p>
      </dgm:t>
    </dgm:pt>
    <dgm:pt modelId="{3297A7F6-B38E-4E88-A446-6D07009F6479}" type="sibTrans" cxnId="{9E5FBBAD-B13B-4E24-BAC3-90DE111951BA}">
      <dgm:prSet/>
      <dgm: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2FB3A763-F2CD-40A7-82C0-D57FEB89E76B}">
      <dgm:prSet phldrT="[Text]"/>
      <dgm: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gm:t>
    </dgm:pt>
    <dgm:pt modelId="{AA4FDA75-54C7-4AEF-BAAE-BDFD717F7F26}" type="parTrans" cxnId="{744C009C-6AE5-4FEE-AEE2-E7AD64533B75}">
      <dgm:prSet/>
      <dgm:spPr/>
      <dgm:t>
        <a:bodyPr/>
        <a:lstStyle/>
        <a:p>
          <a:endParaRPr lang="en-US">
            <a:latin typeface="Adobe Devanagari" panose="02040503050201020203" pitchFamily="18" charset="0"/>
            <a:cs typeface="Adobe Devanagari" panose="02040503050201020203" pitchFamily="18" charset="0"/>
          </a:endParaRPr>
        </a:p>
      </dgm:t>
    </dgm:pt>
    <dgm:pt modelId="{E2429030-A6BC-4EF3-A53E-3CD491343C0C}" type="sibTrans" cxnId="{744C009C-6AE5-4FEE-AEE2-E7AD64533B75}">
      <dgm:prSet/>
      <dgm: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CD2A3257-E039-46A9-A1A0-D1419079B427}">
      <dgm:prSet phldrT="[Text]"/>
      <dgm: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gm:t>
    </dgm:pt>
    <dgm:pt modelId="{F558D632-8017-4F38-AF92-881EC9F62CEB}" type="parTrans" cxnId="{8DF873B8-30DC-427F-820A-077D2EECCFBA}">
      <dgm:prSet/>
      <dgm:spPr/>
      <dgm:t>
        <a:bodyPr/>
        <a:lstStyle/>
        <a:p>
          <a:endParaRPr lang="en-US">
            <a:latin typeface="Adobe Devanagari" panose="02040503050201020203" pitchFamily="18" charset="0"/>
            <a:cs typeface="Adobe Devanagari" panose="02040503050201020203" pitchFamily="18" charset="0"/>
          </a:endParaRPr>
        </a:p>
      </dgm:t>
    </dgm:pt>
    <dgm:pt modelId="{85156571-8090-4046-BDA1-9E8152F8C717}" type="sibTrans" cxnId="{8DF873B8-30DC-427F-820A-077D2EECCFBA}">
      <dgm:prSet/>
      <dgm: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979A067E-6C0F-4533-801C-3E7E6512D9B8}">
      <dgm:prSet phldrT="[Text]"/>
      <dgm: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gm:t>
    </dgm:pt>
    <dgm:pt modelId="{617FBD0A-2D46-462E-82CD-01AF86FA4A55}" type="parTrans" cxnId="{D8A9AAC0-FEC6-437E-811F-AC7399102B38}">
      <dgm:prSet/>
      <dgm:spPr/>
      <dgm:t>
        <a:bodyPr/>
        <a:lstStyle/>
        <a:p>
          <a:endParaRPr lang="en-US">
            <a:latin typeface="Adobe Devanagari" panose="02040503050201020203" pitchFamily="18" charset="0"/>
            <a:cs typeface="Adobe Devanagari" panose="02040503050201020203" pitchFamily="18" charset="0"/>
          </a:endParaRPr>
        </a:p>
      </dgm:t>
    </dgm:pt>
    <dgm:pt modelId="{1E3E45D5-99DE-4D45-9EA5-2128F9EBA0A1}" type="sibTrans" cxnId="{D8A9AAC0-FEC6-437E-811F-AC7399102B38}">
      <dgm:prSet/>
      <dgm: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87E22726-020B-411F-B97F-0CFFB9BADC4D}">
      <dgm:prSet/>
      <dgm: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gm:t>
    </dgm:pt>
    <dgm:pt modelId="{7FD6EDEC-B033-421F-AB0F-23D96637244B}" type="parTrans" cxnId="{F3365837-9674-4B75-BD91-B1835C57CAB5}">
      <dgm:prSet/>
      <dgm:spPr/>
      <dgm:t>
        <a:bodyPr/>
        <a:lstStyle/>
        <a:p>
          <a:endParaRPr lang="en-US">
            <a:latin typeface="Adobe Devanagari" panose="02040503050201020203" pitchFamily="18" charset="0"/>
            <a:cs typeface="Adobe Devanagari" panose="02040503050201020203" pitchFamily="18" charset="0"/>
          </a:endParaRPr>
        </a:p>
      </dgm:t>
    </dgm:pt>
    <dgm:pt modelId="{E9A75AB6-EA4E-403C-B75D-2F9235160D10}" type="sibTrans" cxnId="{F3365837-9674-4B75-BD91-B1835C57CAB5}">
      <dgm:prSet/>
      <dgm: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55952FB3-3992-40AC-A9BD-AB40ECFF6BED}" type="pres">
      <dgm:prSet presAssocID="{9F96C6D3-3192-4973-9047-1182BFC666E8}" presName="cycle" presStyleCnt="0">
        <dgm:presLayoutVars>
          <dgm:dir/>
          <dgm:resizeHandles val="exact"/>
        </dgm:presLayoutVars>
      </dgm:prSet>
      <dgm:spPr/>
    </dgm:pt>
    <dgm:pt modelId="{CF8E1395-DAD7-4055-8FE1-0BAA7DE01AAE}" type="pres">
      <dgm:prSet presAssocID="{831E6B5F-DBF7-48EE-9D77-5F77656B6449}" presName="node" presStyleLbl="node1" presStyleIdx="0" presStyleCnt="6">
        <dgm:presLayoutVars>
          <dgm:bulletEnabled val="1"/>
        </dgm:presLayoutVars>
      </dgm:prSet>
      <dgm:spPr/>
    </dgm:pt>
    <dgm:pt modelId="{C1F5C83C-5332-4A47-9686-39BD9F1DCBE5}" type="pres">
      <dgm:prSet presAssocID="{831E6B5F-DBF7-48EE-9D77-5F77656B6449}" presName="spNode" presStyleCnt="0"/>
      <dgm:spPr/>
    </dgm:pt>
    <dgm:pt modelId="{1D12C939-ADCE-4E49-AD24-F19F8D3E3900}" type="pres">
      <dgm:prSet presAssocID="{43D56C7F-2CD7-40F4-A135-729B98E4F8E1}" presName="sibTrans" presStyleLbl="sibTrans1D1" presStyleIdx="0" presStyleCnt="6"/>
      <dgm:spPr/>
    </dgm:pt>
    <dgm:pt modelId="{8F19BF96-CAEB-4B30-BED5-409E4A546205}" type="pres">
      <dgm:prSet presAssocID="{6BEA932F-1952-493E-B351-A3E5911389A4}" presName="node" presStyleLbl="node1" presStyleIdx="1" presStyleCnt="6">
        <dgm:presLayoutVars>
          <dgm:bulletEnabled val="1"/>
        </dgm:presLayoutVars>
      </dgm:prSet>
      <dgm:spPr/>
    </dgm:pt>
    <dgm:pt modelId="{D50CDF36-FD5E-432E-9FBA-814EF6AB2617}" type="pres">
      <dgm:prSet presAssocID="{6BEA932F-1952-493E-B351-A3E5911389A4}" presName="spNode" presStyleCnt="0"/>
      <dgm:spPr/>
    </dgm:pt>
    <dgm:pt modelId="{50D175BE-A473-4990-89AB-E311D19EA91B}" type="pres">
      <dgm:prSet presAssocID="{3297A7F6-B38E-4E88-A446-6D07009F6479}" presName="sibTrans" presStyleLbl="sibTrans1D1" presStyleIdx="1" presStyleCnt="6"/>
      <dgm:spPr/>
    </dgm:pt>
    <dgm:pt modelId="{0C0E4C13-2B5F-462E-AC14-1C9804F06AE5}" type="pres">
      <dgm:prSet presAssocID="{2FB3A763-F2CD-40A7-82C0-D57FEB89E76B}" presName="node" presStyleLbl="node1" presStyleIdx="2" presStyleCnt="6">
        <dgm:presLayoutVars>
          <dgm:bulletEnabled val="1"/>
        </dgm:presLayoutVars>
      </dgm:prSet>
      <dgm:spPr/>
    </dgm:pt>
    <dgm:pt modelId="{32315781-A89E-4A6E-A635-C2E7097545B2}" type="pres">
      <dgm:prSet presAssocID="{2FB3A763-F2CD-40A7-82C0-D57FEB89E76B}" presName="spNode" presStyleCnt="0"/>
      <dgm:spPr/>
    </dgm:pt>
    <dgm:pt modelId="{84F8C072-7E21-4C86-B13A-B9B212007C2B}" type="pres">
      <dgm:prSet presAssocID="{E2429030-A6BC-4EF3-A53E-3CD491343C0C}" presName="sibTrans" presStyleLbl="sibTrans1D1" presStyleIdx="2" presStyleCnt="6"/>
      <dgm:spPr/>
    </dgm:pt>
    <dgm:pt modelId="{61D8E8A1-8A98-4297-96C5-9EEEE1A22B8A}" type="pres">
      <dgm:prSet presAssocID="{CD2A3257-E039-46A9-A1A0-D1419079B427}" presName="node" presStyleLbl="node1" presStyleIdx="3" presStyleCnt="6">
        <dgm:presLayoutVars>
          <dgm:bulletEnabled val="1"/>
        </dgm:presLayoutVars>
      </dgm:prSet>
      <dgm:spPr/>
    </dgm:pt>
    <dgm:pt modelId="{5F4A27C8-A888-4ADC-9EC3-8FA8A4695008}" type="pres">
      <dgm:prSet presAssocID="{CD2A3257-E039-46A9-A1A0-D1419079B427}" presName="spNode" presStyleCnt="0"/>
      <dgm:spPr/>
    </dgm:pt>
    <dgm:pt modelId="{8F21A724-9BC2-4EA6-B3C7-39C5EFA4E3C0}" type="pres">
      <dgm:prSet presAssocID="{85156571-8090-4046-BDA1-9E8152F8C717}" presName="sibTrans" presStyleLbl="sibTrans1D1" presStyleIdx="3" presStyleCnt="6"/>
      <dgm:spPr/>
    </dgm:pt>
    <dgm:pt modelId="{B0711641-26BB-4E96-A4DC-86415470E559}" type="pres">
      <dgm:prSet presAssocID="{979A067E-6C0F-4533-801C-3E7E6512D9B8}" presName="node" presStyleLbl="node1" presStyleIdx="4" presStyleCnt="6">
        <dgm:presLayoutVars>
          <dgm:bulletEnabled val="1"/>
        </dgm:presLayoutVars>
      </dgm:prSet>
      <dgm:spPr/>
    </dgm:pt>
    <dgm:pt modelId="{12032666-5FB2-4E3C-B7A5-B6F08B2B77E6}" type="pres">
      <dgm:prSet presAssocID="{979A067E-6C0F-4533-801C-3E7E6512D9B8}" presName="spNode" presStyleCnt="0"/>
      <dgm:spPr/>
    </dgm:pt>
    <dgm:pt modelId="{95317D9F-84B1-4C3E-8FD6-F0F13A643C56}" type="pres">
      <dgm:prSet presAssocID="{1E3E45D5-99DE-4D45-9EA5-2128F9EBA0A1}" presName="sibTrans" presStyleLbl="sibTrans1D1" presStyleIdx="4" presStyleCnt="6"/>
      <dgm:spPr/>
    </dgm:pt>
    <dgm:pt modelId="{97376453-7A81-4C5F-84AA-EEC44A0FE308}" type="pres">
      <dgm:prSet presAssocID="{87E22726-020B-411F-B97F-0CFFB9BADC4D}" presName="node" presStyleLbl="node1" presStyleIdx="5" presStyleCnt="6">
        <dgm:presLayoutVars>
          <dgm:bulletEnabled val="1"/>
        </dgm:presLayoutVars>
      </dgm:prSet>
      <dgm:spPr/>
    </dgm:pt>
    <dgm:pt modelId="{1F782F7C-2513-4E1A-AEB5-AEB2D053ED6A}" type="pres">
      <dgm:prSet presAssocID="{87E22726-020B-411F-B97F-0CFFB9BADC4D}" presName="spNode" presStyleCnt="0"/>
      <dgm:spPr/>
    </dgm:pt>
    <dgm:pt modelId="{99B5BF61-9D3E-47A4-979D-1EC68FD269A5}" type="pres">
      <dgm:prSet presAssocID="{E9A75AB6-EA4E-403C-B75D-2F9235160D10}" presName="sibTrans" presStyleLbl="sibTrans1D1" presStyleIdx="5" presStyleCnt="6"/>
      <dgm:spPr/>
    </dgm:pt>
  </dgm:ptLst>
  <dgm:cxnLst>
    <dgm:cxn modelId="{E1BD0228-EFCD-4C61-8B31-F5060BAD5350}" type="presOf" srcId="{979A067E-6C0F-4533-801C-3E7E6512D9B8}" destId="{B0711641-26BB-4E96-A4DC-86415470E559}" srcOrd="0" destOrd="0" presId="urn:microsoft.com/office/officeart/2005/8/layout/cycle6"/>
    <dgm:cxn modelId="{F3365837-9674-4B75-BD91-B1835C57CAB5}" srcId="{9F96C6D3-3192-4973-9047-1182BFC666E8}" destId="{87E22726-020B-411F-B97F-0CFFB9BADC4D}" srcOrd="5" destOrd="0" parTransId="{7FD6EDEC-B033-421F-AB0F-23D96637244B}" sibTransId="{E9A75AB6-EA4E-403C-B75D-2F9235160D10}"/>
    <dgm:cxn modelId="{08102642-4B5A-4737-BA52-41D5A8513868}" type="presOf" srcId="{43D56C7F-2CD7-40F4-A135-729B98E4F8E1}" destId="{1D12C939-ADCE-4E49-AD24-F19F8D3E3900}" srcOrd="0" destOrd="0" presId="urn:microsoft.com/office/officeart/2005/8/layout/cycle6"/>
    <dgm:cxn modelId="{2CB55744-CCA3-490A-99EB-D1851FB2B598}" type="presOf" srcId="{87E22726-020B-411F-B97F-0CFFB9BADC4D}" destId="{97376453-7A81-4C5F-84AA-EEC44A0FE308}" srcOrd="0" destOrd="0" presId="urn:microsoft.com/office/officeart/2005/8/layout/cycle6"/>
    <dgm:cxn modelId="{33F8DC45-E1DC-4CF2-8B0B-F88E640BB9BD}" type="presOf" srcId="{85156571-8090-4046-BDA1-9E8152F8C717}" destId="{8F21A724-9BC2-4EA6-B3C7-39C5EFA4E3C0}" srcOrd="0" destOrd="0" presId="urn:microsoft.com/office/officeart/2005/8/layout/cycle6"/>
    <dgm:cxn modelId="{36B38D90-706E-4310-B62F-1089BBE1840F}" type="presOf" srcId="{2FB3A763-F2CD-40A7-82C0-D57FEB89E76B}" destId="{0C0E4C13-2B5F-462E-AC14-1C9804F06AE5}" srcOrd="0" destOrd="0" presId="urn:microsoft.com/office/officeart/2005/8/layout/cycle6"/>
    <dgm:cxn modelId="{1BE5A991-2CE1-4057-AB33-32E7376B6736}" type="presOf" srcId="{1E3E45D5-99DE-4D45-9EA5-2128F9EBA0A1}" destId="{95317D9F-84B1-4C3E-8FD6-F0F13A643C56}" srcOrd="0" destOrd="0" presId="urn:microsoft.com/office/officeart/2005/8/layout/cycle6"/>
    <dgm:cxn modelId="{744C009C-6AE5-4FEE-AEE2-E7AD64533B75}" srcId="{9F96C6D3-3192-4973-9047-1182BFC666E8}" destId="{2FB3A763-F2CD-40A7-82C0-D57FEB89E76B}" srcOrd="2" destOrd="0" parTransId="{AA4FDA75-54C7-4AEF-BAAE-BDFD717F7F26}" sibTransId="{E2429030-A6BC-4EF3-A53E-3CD491343C0C}"/>
    <dgm:cxn modelId="{5D567AA4-EF0F-4E27-BAB6-748E78C2AB7A}" type="presOf" srcId="{E2429030-A6BC-4EF3-A53E-3CD491343C0C}" destId="{84F8C072-7E21-4C86-B13A-B9B212007C2B}" srcOrd="0" destOrd="0" presId="urn:microsoft.com/office/officeart/2005/8/layout/cycle6"/>
    <dgm:cxn modelId="{69D81DAC-6A88-405E-8CE8-A06DF1F0D31E}" type="presOf" srcId="{3297A7F6-B38E-4E88-A446-6D07009F6479}" destId="{50D175BE-A473-4990-89AB-E311D19EA91B}" srcOrd="0" destOrd="0" presId="urn:microsoft.com/office/officeart/2005/8/layout/cycle6"/>
    <dgm:cxn modelId="{9E5FBBAD-B13B-4E24-BAC3-90DE111951BA}" srcId="{9F96C6D3-3192-4973-9047-1182BFC666E8}" destId="{6BEA932F-1952-493E-B351-A3E5911389A4}" srcOrd="1" destOrd="0" parTransId="{C53A1AF2-ADD9-4FA8-8072-4D3F9BD18AA1}" sibTransId="{3297A7F6-B38E-4E88-A446-6D07009F6479}"/>
    <dgm:cxn modelId="{8DF873B8-30DC-427F-820A-077D2EECCFBA}" srcId="{9F96C6D3-3192-4973-9047-1182BFC666E8}" destId="{CD2A3257-E039-46A9-A1A0-D1419079B427}" srcOrd="3" destOrd="0" parTransId="{F558D632-8017-4F38-AF92-881EC9F62CEB}" sibTransId="{85156571-8090-4046-BDA1-9E8152F8C717}"/>
    <dgm:cxn modelId="{D8A9AAC0-FEC6-437E-811F-AC7399102B38}" srcId="{9F96C6D3-3192-4973-9047-1182BFC666E8}" destId="{979A067E-6C0F-4533-801C-3E7E6512D9B8}" srcOrd="4" destOrd="0" parTransId="{617FBD0A-2D46-462E-82CD-01AF86FA4A55}" sibTransId="{1E3E45D5-99DE-4D45-9EA5-2128F9EBA0A1}"/>
    <dgm:cxn modelId="{DA9CBFCC-6536-4263-873C-AAAE5378E8D5}" type="presOf" srcId="{9F96C6D3-3192-4973-9047-1182BFC666E8}" destId="{55952FB3-3992-40AC-A9BD-AB40ECFF6BED}" srcOrd="0" destOrd="0" presId="urn:microsoft.com/office/officeart/2005/8/layout/cycle6"/>
    <dgm:cxn modelId="{8B83BDD2-FDC7-406C-A227-475E0A1F654C}" type="presOf" srcId="{E9A75AB6-EA4E-403C-B75D-2F9235160D10}" destId="{99B5BF61-9D3E-47A4-979D-1EC68FD269A5}" srcOrd="0" destOrd="0" presId="urn:microsoft.com/office/officeart/2005/8/layout/cycle6"/>
    <dgm:cxn modelId="{3795A4D3-BF24-44DF-B5B2-415A31CC8A8B}" type="presOf" srcId="{831E6B5F-DBF7-48EE-9D77-5F77656B6449}" destId="{CF8E1395-DAD7-4055-8FE1-0BAA7DE01AAE}" srcOrd="0" destOrd="0" presId="urn:microsoft.com/office/officeart/2005/8/layout/cycle6"/>
    <dgm:cxn modelId="{B3973DD8-D88D-456C-BBB2-05A06A59767D}" type="presOf" srcId="{CD2A3257-E039-46A9-A1A0-D1419079B427}" destId="{61D8E8A1-8A98-4297-96C5-9EEEE1A22B8A}" srcOrd="0" destOrd="0" presId="urn:microsoft.com/office/officeart/2005/8/layout/cycle6"/>
    <dgm:cxn modelId="{F0C39EEA-D9E0-416B-8C38-673FFDF6DDC5}" srcId="{9F96C6D3-3192-4973-9047-1182BFC666E8}" destId="{831E6B5F-DBF7-48EE-9D77-5F77656B6449}" srcOrd="0" destOrd="0" parTransId="{C9075C53-5E61-4A0C-9B36-22053F0A94FD}" sibTransId="{43D56C7F-2CD7-40F4-A135-729B98E4F8E1}"/>
    <dgm:cxn modelId="{32CB1AEC-7ED8-4790-9811-579F4B30C613}" type="presOf" srcId="{6BEA932F-1952-493E-B351-A3E5911389A4}" destId="{8F19BF96-CAEB-4B30-BED5-409E4A546205}" srcOrd="0" destOrd="0" presId="urn:microsoft.com/office/officeart/2005/8/layout/cycle6"/>
    <dgm:cxn modelId="{53C549A1-B937-4A48-A3FF-0874F4F3EC51}" type="presParOf" srcId="{55952FB3-3992-40AC-A9BD-AB40ECFF6BED}" destId="{CF8E1395-DAD7-4055-8FE1-0BAA7DE01AAE}" srcOrd="0" destOrd="0" presId="urn:microsoft.com/office/officeart/2005/8/layout/cycle6"/>
    <dgm:cxn modelId="{156AF03A-3D29-4E5B-98B0-75A00C2AC7FD}" type="presParOf" srcId="{55952FB3-3992-40AC-A9BD-AB40ECFF6BED}" destId="{C1F5C83C-5332-4A47-9686-39BD9F1DCBE5}" srcOrd="1" destOrd="0" presId="urn:microsoft.com/office/officeart/2005/8/layout/cycle6"/>
    <dgm:cxn modelId="{E5C59322-51DC-40FB-8A30-BD3BC6E5C271}" type="presParOf" srcId="{55952FB3-3992-40AC-A9BD-AB40ECFF6BED}" destId="{1D12C939-ADCE-4E49-AD24-F19F8D3E3900}" srcOrd="2" destOrd="0" presId="urn:microsoft.com/office/officeart/2005/8/layout/cycle6"/>
    <dgm:cxn modelId="{667B84C0-3929-4B1F-B161-E59120EA45E0}" type="presParOf" srcId="{55952FB3-3992-40AC-A9BD-AB40ECFF6BED}" destId="{8F19BF96-CAEB-4B30-BED5-409E4A546205}" srcOrd="3" destOrd="0" presId="urn:microsoft.com/office/officeart/2005/8/layout/cycle6"/>
    <dgm:cxn modelId="{B1025F5B-2EE1-49A4-92E5-165183076EEF}" type="presParOf" srcId="{55952FB3-3992-40AC-A9BD-AB40ECFF6BED}" destId="{D50CDF36-FD5E-432E-9FBA-814EF6AB2617}" srcOrd="4" destOrd="0" presId="urn:microsoft.com/office/officeart/2005/8/layout/cycle6"/>
    <dgm:cxn modelId="{8BAB1731-9083-4278-AC76-3818F97F5D06}" type="presParOf" srcId="{55952FB3-3992-40AC-A9BD-AB40ECFF6BED}" destId="{50D175BE-A473-4990-89AB-E311D19EA91B}" srcOrd="5" destOrd="0" presId="urn:microsoft.com/office/officeart/2005/8/layout/cycle6"/>
    <dgm:cxn modelId="{5828BD31-A717-465E-9719-C5F2DB7CC594}" type="presParOf" srcId="{55952FB3-3992-40AC-A9BD-AB40ECFF6BED}" destId="{0C0E4C13-2B5F-462E-AC14-1C9804F06AE5}" srcOrd="6" destOrd="0" presId="urn:microsoft.com/office/officeart/2005/8/layout/cycle6"/>
    <dgm:cxn modelId="{1F49EE70-1C15-443D-8015-1C8C7910ECA8}" type="presParOf" srcId="{55952FB3-3992-40AC-A9BD-AB40ECFF6BED}" destId="{32315781-A89E-4A6E-A635-C2E7097545B2}" srcOrd="7" destOrd="0" presId="urn:microsoft.com/office/officeart/2005/8/layout/cycle6"/>
    <dgm:cxn modelId="{51374C64-126A-493D-BD3F-CAC645C91B56}" type="presParOf" srcId="{55952FB3-3992-40AC-A9BD-AB40ECFF6BED}" destId="{84F8C072-7E21-4C86-B13A-B9B212007C2B}" srcOrd="8" destOrd="0" presId="urn:microsoft.com/office/officeart/2005/8/layout/cycle6"/>
    <dgm:cxn modelId="{DC6E445F-A090-42F3-A203-01AA28153683}" type="presParOf" srcId="{55952FB3-3992-40AC-A9BD-AB40ECFF6BED}" destId="{61D8E8A1-8A98-4297-96C5-9EEEE1A22B8A}" srcOrd="9" destOrd="0" presId="urn:microsoft.com/office/officeart/2005/8/layout/cycle6"/>
    <dgm:cxn modelId="{A6C41FEC-8F64-4BCF-BE5E-8F58FFD95B4C}" type="presParOf" srcId="{55952FB3-3992-40AC-A9BD-AB40ECFF6BED}" destId="{5F4A27C8-A888-4ADC-9EC3-8FA8A4695008}" srcOrd="10" destOrd="0" presId="urn:microsoft.com/office/officeart/2005/8/layout/cycle6"/>
    <dgm:cxn modelId="{CD96CC41-D86B-4D50-A2C4-C5C0F04B052F}" type="presParOf" srcId="{55952FB3-3992-40AC-A9BD-AB40ECFF6BED}" destId="{8F21A724-9BC2-4EA6-B3C7-39C5EFA4E3C0}" srcOrd="11" destOrd="0" presId="urn:microsoft.com/office/officeart/2005/8/layout/cycle6"/>
    <dgm:cxn modelId="{B40A3F02-AEC5-4944-BCBB-17E9045D727C}" type="presParOf" srcId="{55952FB3-3992-40AC-A9BD-AB40ECFF6BED}" destId="{B0711641-26BB-4E96-A4DC-86415470E559}" srcOrd="12" destOrd="0" presId="urn:microsoft.com/office/officeart/2005/8/layout/cycle6"/>
    <dgm:cxn modelId="{50A29E44-A805-4490-88CE-871140CFE6DF}" type="presParOf" srcId="{55952FB3-3992-40AC-A9BD-AB40ECFF6BED}" destId="{12032666-5FB2-4E3C-B7A5-B6F08B2B77E6}" srcOrd="13" destOrd="0" presId="urn:microsoft.com/office/officeart/2005/8/layout/cycle6"/>
    <dgm:cxn modelId="{F64FDE27-CC2E-4FE1-863B-785EE1423AA7}" type="presParOf" srcId="{55952FB3-3992-40AC-A9BD-AB40ECFF6BED}" destId="{95317D9F-84B1-4C3E-8FD6-F0F13A643C56}" srcOrd="14" destOrd="0" presId="urn:microsoft.com/office/officeart/2005/8/layout/cycle6"/>
    <dgm:cxn modelId="{A4A24444-D800-48CA-AD28-FCD95DFC096F}" type="presParOf" srcId="{55952FB3-3992-40AC-A9BD-AB40ECFF6BED}" destId="{97376453-7A81-4C5F-84AA-EEC44A0FE308}" srcOrd="15" destOrd="0" presId="urn:microsoft.com/office/officeart/2005/8/layout/cycle6"/>
    <dgm:cxn modelId="{9361BA3B-B83F-408D-B997-22F0E8BB3F28}" type="presParOf" srcId="{55952FB3-3992-40AC-A9BD-AB40ECFF6BED}" destId="{1F782F7C-2513-4E1A-AEB5-AEB2D053ED6A}" srcOrd="16" destOrd="0" presId="urn:microsoft.com/office/officeart/2005/8/layout/cycle6"/>
    <dgm:cxn modelId="{950A62CD-282C-431F-A580-891B25F7C49B}" type="presParOf" srcId="{55952FB3-3992-40AC-A9BD-AB40ECFF6BED}" destId="{99B5BF61-9D3E-47A4-979D-1EC68FD269A5}"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96C6D3-3192-4973-9047-1182BFC666E8}"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US"/>
        </a:p>
      </dgm:t>
    </dgm:pt>
    <dgm:pt modelId="{831E6B5F-DBF7-48EE-9D77-5F77656B6449}">
      <dgm:prSet phldrT="[Text]"/>
      <dgm: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gm:t>
    </dgm:pt>
    <dgm:pt modelId="{C9075C53-5E61-4A0C-9B36-22053F0A94FD}" type="parTrans" cxnId="{F0C39EEA-D9E0-416B-8C38-673FFDF6DDC5}">
      <dgm:prSet/>
      <dgm:spPr/>
      <dgm:t>
        <a:bodyPr/>
        <a:lstStyle/>
        <a:p>
          <a:endParaRPr lang="en-US">
            <a:latin typeface="Adobe Devanagari" panose="02040503050201020203" pitchFamily="18" charset="0"/>
            <a:cs typeface="Adobe Devanagari" panose="02040503050201020203" pitchFamily="18" charset="0"/>
          </a:endParaRPr>
        </a:p>
      </dgm:t>
    </dgm:pt>
    <dgm:pt modelId="{43D56C7F-2CD7-40F4-A135-729B98E4F8E1}" type="sibTrans" cxnId="{F0C39EEA-D9E0-416B-8C38-673FFDF6DDC5}">
      <dgm:prSet/>
      <dgm: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6BEA932F-1952-493E-B351-A3E5911389A4}">
      <dgm:prSet phldrT="[Text]"/>
      <dgm: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gm:t>
    </dgm:pt>
    <dgm:pt modelId="{C53A1AF2-ADD9-4FA8-8072-4D3F9BD18AA1}" type="parTrans" cxnId="{9E5FBBAD-B13B-4E24-BAC3-90DE111951BA}">
      <dgm:prSet/>
      <dgm:spPr/>
      <dgm:t>
        <a:bodyPr/>
        <a:lstStyle/>
        <a:p>
          <a:endParaRPr lang="en-US">
            <a:latin typeface="Adobe Devanagari" panose="02040503050201020203" pitchFamily="18" charset="0"/>
            <a:cs typeface="Adobe Devanagari" panose="02040503050201020203" pitchFamily="18" charset="0"/>
          </a:endParaRPr>
        </a:p>
      </dgm:t>
    </dgm:pt>
    <dgm:pt modelId="{3297A7F6-B38E-4E88-A446-6D07009F6479}" type="sibTrans" cxnId="{9E5FBBAD-B13B-4E24-BAC3-90DE111951BA}">
      <dgm:prSet/>
      <dgm: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2FB3A763-F2CD-40A7-82C0-D57FEB89E76B}">
      <dgm:prSet phldrT="[Text]"/>
      <dgm: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gm:t>
    </dgm:pt>
    <dgm:pt modelId="{AA4FDA75-54C7-4AEF-BAAE-BDFD717F7F26}" type="parTrans" cxnId="{744C009C-6AE5-4FEE-AEE2-E7AD64533B75}">
      <dgm:prSet/>
      <dgm:spPr/>
      <dgm:t>
        <a:bodyPr/>
        <a:lstStyle/>
        <a:p>
          <a:endParaRPr lang="en-US">
            <a:latin typeface="Adobe Devanagari" panose="02040503050201020203" pitchFamily="18" charset="0"/>
            <a:cs typeface="Adobe Devanagari" panose="02040503050201020203" pitchFamily="18" charset="0"/>
          </a:endParaRPr>
        </a:p>
      </dgm:t>
    </dgm:pt>
    <dgm:pt modelId="{E2429030-A6BC-4EF3-A53E-3CD491343C0C}" type="sibTrans" cxnId="{744C009C-6AE5-4FEE-AEE2-E7AD64533B75}">
      <dgm:prSet/>
      <dgm: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CD2A3257-E039-46A9-A1A0-D1419079B427}">
      <dgm:prSet phldrT="[Text]"/>
      <dgm: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gm:t>
    </dgm:pt>
    <dgm:pt modelId="{F558D632-8017-4F38-AF92-881EC9F62CEB}" type="parTrans" cxnId="{8DF873B8-30DC-427F-820A-077D2EECCFBA}">
      <dgm:prSet/>
      <dgm:spPr/>
      <dgm:t>
        <a:bodyPr/>
        <a:lstStyle/>
        <a:p>
          <a:endParaRPr lang="en-US">
            <a:latin typeface="Adobe Devanagari" panose="02040503050201020203" pitchFamily="18" charset="0"/>
            <a:cs typeface="Adobe Devanagari" panose="02040503050201020203" pitchFamily="18" charset="0"/>
          </a:endParaRPr>
        </a:p>
      </dgm:t>
    </dgm:pt>
    <dgm:pt modelId="{85156571-8090-4046-BDA1-9E8152F8C717}" type="sibTrans" cxnId="{8DF873B8-30DC-427F-820A-077D2EECCFBA}">
      <dgm:prSet/>
      <dgm: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979A067E-6C0F-4533-801C-3E7E6512D9B8}">
      <dgm:prSet phldrT="[Text]"/>
      <dgm: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gm:t>
    </dgm:pt>
    <dgm:pt modelId="{617FBD0A-2D46-462E-82CD-01AF86FA4A55}" type="parTrans" cxnId="{D8A9AAC0-FEC6-437E-811F-AC7399102B38}">
      <dgm:prSet/>
      <dgm:spPr/>
      <dgm:t>
        <a:bodyPr/>
        <a:lstStyle/>
        <a:p>
          <a:endParaRPr lang="en-US">
            <a:latin typeface="Adobe Devanagari" panose="02040503050201020203" pitchFamily="18" charset="0"/>
            <a:cs typeface="Adobe Devanagari" panose="02040503050201020203" pitchFamily="18" charset="0"/>
          </a:endParaRPr>
        </a:p>
      </dgm:t>
    </dgm:pt>
    <dgm:pt modelId="{1E3E45D5-99DE-4D45-9EA5-2128F9EBA0A1}" type="sibTrans" cxnId="{D8A9AAC0-FEC6-437E-811F-AC7399102B38}">
      <dgm:prSet/>
      <dgm: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87E22726-020B-411F-B97F-0CFFB9BADC4D}">
      <dgm:prSet/>
      <dgm: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gm:t>
    </dgm:pt>
    <dgm:pt modelId="{7FD6EDEC-B033-421F-AB0F-23D96637244B}" type="parTrans" cxnId="{F3365837-9674-4B75-BD91-B1835C57CAB5}">
      <dgm:prSet/>
      <dgm:spPr/>
      <dgm:t>
        <a:bodyPr/>
        <a:lstStyle/>
        <a:p>
          <a:endParaRPr lang="en-US">
            <a:latin typeface="Adobe Devanagari" panose="02040503050201020203" pitchFamily="18" charset="0"/>
            <a:cs typeface="Adobe Devanagari" panose="02040503050201020203" pitchFamily="18" charset="0"/>
          </a:endParaRPr>
        </a:p>
      </dgm:t>
    </dgm:pt>
    <dgm:pt modelId="{E9A75AB6-EA4E-403C-B75D-2F9235160D10}" type="sibTrans" cxnId="{F3365837-9674-4B75-BD91-B1835C57CAB5}">
      <dgm:prSet/>
      <dgm: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55952FB3-3992-40AC-A9BD-AB40ECFF6BED}" type="pres">
      <dgm:prSet presAssocID="{9F96C6D3-3192-4973-9047-1182BFC666E8}" presName="cycle" presStyleCnt="0">
        <dgm:presLayoutVars>
          <dgm:dir/>
          <dgm:resizeHandles val="exact"/>
        </dgm:presLayoutVars>
      </dgm:prSet>
      <dgm:spPr/>
    </dgm:pt>
    <dgm:pt modelId="{CF8E1395-DAD7-4055-8FE1-0BAA7DE01AAE}" type="pres">
      <dgm:prSet presAssocID="{831E6B5F-DBF7-48EE-9D77-5F77656B6449}" presName="node" presStyleLbl="node1" presStyleIdx="0" presStyleCnt="6">
        <dgm:presLayoutVars>
          <dgm:bulletEnabled val="1"/>
        </dgm:presLayoutVars>
      </dgm:prSet>
      <dgm:spPr/>
    </dgm:pt>
    <dgm:pt modelId="{C1F5C83C-5332-4A47-9686-39BD9F1DCBE5}" type="pres">
      <dgm:prSet presAssocID="{831E6B5F-DBF7-48EE-9D77-5F77656B6449}" presName="spNode" presStyleCnt="0"/>
      <dgm:spPr/>
    </dgm:pt>
    <dgm:pt modelId="{1D12C939-ADCE-4E49-AD24-F19F8D3E3900}" type="pres">
      <dgm:prSet presAssocID="{43D56C7F-2CD7-40F4-A135-729B98E4F8E1}" presName="sibTrans" presStyleLbl="sibTrans1D1" presStyleIdx="0" presStyleCnt="6"/>
      <dgm:spPr/>
    </dgm:pt>
    <dgm:pt modelId="{8F19BF96-CAEB-4B30-BED5-409E4A546205}" type="pres">
      <dgm:prSet presAssocID="{6BEA932F-1952-493E-B351-A3E5911389A4}" presName="node" presStyleLbl="node1" presStyleIdx="1" presStyleCnt="6">
        <dgm:presLayoutVars>
          <dgm:bulletEnabled val="1"/>
        </dgm:presLayoutVars>
      </dgm:prSet>
      <dgm:spPr/>
    </dgm:pt>
    <dgm:pt modelId="{D50CDF36-FD5E-432E-9FBA-814EF6AB2617}" type="pres">
      <dgm:prSet presAssocID="{6BEA932F-1952-493E-B351-A3E5911389A4}" presName="spNode" presStyleCnt="0"/>
      <dgm:spPr/>
    </dgm:pt>
    <dgm:pt modelId="{50D175BE-A473-4990-89AB-E311D19EA91B}" type="pres">
      <dgm:prSet presAssocID="{3297A7F6-B38E-4E88-A446-6D07009F6479}" presName="sibTrans" presStyleLbl="sibTrans1D1" presStyleIdx="1" presStyleCnt="6"/>
      <dgm:spPr/>
    </dgm:pt>
    <dgm:pt modelId="{0C0E4C13-2B5F-462E-AC14-1C9804F06AE5}" type="pres">
      <dgm:prSet presAssocID="{2FB3A763-F2CD-40A7-82C0-D57FEB89E76B}" presName="node" presStyleLbl="node1" presStyleIdx="2" presStyleCnt="6">
        <dgm:presLayoutVars>
          <dgm:bulletEnabled val="1"/>
        </dgm:presLayoutVars>
      </dgm:prSet>
      <dgm:spPr/>
    </dgm:pt>
    <dgm:pt modelId="{32315781-A89E-4A6E-A635-C2E7097545B2}" type="pres">
      <dgm:prSet presAssocID="{2FB3A763-F2CD-40A7-82C0-D57FEB89E76B}" presName="spNode" presStyleCnt="0"/>
      <dgm:spPr/>
    </dgm:pt>
    <dgm:pt modelId="{84F8C072-7E21-4C86-B13A-B9B212007C2B}" type="pres">
      <dgm:prSet presAssocID="{E2429030-A6BC-4EF3-A53E-3CD491343C0C}" presName="sibTrans" presStyleLbl="sibTrans1D1" presStyleIdx="2" presStyleCnt="6"/>
      <dgm:spPr/>
    </dgm:pt>
    <dgm:pt modelId="{61D8E8A1-8A98-4297-96C5-9EEEE1A22B8A}" type="pres">
      <dgm:prSet presAssocID="{CD2A3257-E039-46A9-A1A0-D1419079B427}" presName="node" presStyleLbl="node1" presStyleIdx="3" presStyleCnt="6">
        <dgm:presLayoutVars>
          <dgm:bulletEnabled val="1"/>
        </dgm:presLayoutVars>
      </dgm:prSet>
      <dgm:spPr/>
    </dgm:pt>
    <dgm:pt modelId="{5F4A27C8-A888-4ADC-9EC3-8FA8A4695008}" type="pres">
      <dgm:prSet presAssocID="{CD2A3257-E039-46A9-A1A0-D1419079B427}" presName="spNode" presStyleCnt="0"/>
      <dgm:spPr/>
    </dgm:pt>
    <dgm:pt modelId="{8F21A724-9BC2-4EA6-B3C7-39C5EFA4E3C0}" type="pres">
      <dgm:prSet presAssocID="{85156571-8090-4046-BDA1-9E8152F8C717}" presName="sibTrans" presStyleLbl="sibTrans1D1" presStyleIdx="3" presStyleCnt="6"/>
      <dgm:spPr/>
    </dgm:pt>
    <dgm:pt modelId="{B0711641-26BB-4E96-A4DC-86415470E559}" type="pres">
      <dgm:prSet presAssocID="{979A067E-6C0F-4533-801C-3E7E6512D9B8}" presName="node" presStyleLbl="node1" presStyleIdx="4" presStyleCnt="6">
        <dgm:presLayoutVars>
          <dgm:bulletEnabled val="1"/>
        </dgm:presLayoutVars>
      </dgm:prSet>
      <dgm:spPr/>
    </dgm:pt>
    <dgm:pt modelId="{12032666-5FB2-4E3C-B7A5-B6F08B2B77E6}" type="pres">
      <dgm:prSet presAssocID="{979A067E-6C0F-4533-801C-3E7E6512D9B8}" presName="spNode" presStyleCnt="0"/>
      <dgm:spPr/>
    </dgm:pt>
    <dgm:pt modelId="{95317D9F-84B1-4C3E-8FD6-F0F13A643C56}" type="pres">
      <dgm:prSet presAssocID="{1E3E45D5-99DE-4D45-9EA5-2128F9EBA0A1}" presName="sibTrans" presStyleLbl="sibTrans1D1" presStyleIdx="4" presStyleCnt="6"/>
      <dgm:spPr/>
    </dgm:pt>
    <dgm:pt modelId="{97376453-7A81-4C5F-84AA-EEC44A0FE308}" type="pres">
      <dgm:prSet presAssocID="{87E22726-020B-411F-B97F-0CFFB9BADC4D}" presName="node" presStyleLbl="node1" presStyleIdx="5" presStyleCnt="6">
        <dgm:presLayoutVars>
          <dgm:bulletEnabled val="1"/>
        </dgm:presLayoutVars>
      </dgm:prSet>
      <dgm:spPr/>
    </dgm:pt>
    <dgm:pt modelId="{1F782F7C-2513-4E1A-AEB5-AEB2D053ED6A}" type="pres">
      <dgm:prSet presAssocID="{87E22726-020B-411F-B97F-0CFFB9BADC4D}" presName="spNode" presStyleCnt="0"/>
      <dgm:spPr/>
    </dgm:pt>
    <dgm:pt modelId="{99B5BF61-9D3E-47A4-979D-1EC68FD269A5}" type="pres">
      <dgm:prSet presAssocID="{E9A75AB6-EA4E-403C-B75D-2F9235160D10}" presName="sibTrans" presStyleLbl="sibTrans1D1" presStyleIdx="5" presStyleCnt="6"/>
      <dgm:spPr/>
    </dgm:pt>
  </dgm:ptLst>
  <dgm:cxnLst>
    <dgm:cxn modelId="{E1BD0228-EFCD-4C61-8B31-F5060BAD5350}" type="presOf" srcId="{979A067E-6C0F-4533-801C-3E7E6512D9B8}" destId="{B0711641-26BB-4E96-A4DC-86415470E559}" srcOrd="0" destOrd="0" presId="urn:microsoft.com/office/officeart/2005/8/layout/cycle6"/>
    <dgm:cxn modelId="{F3365837-9674-4B75-BD91-B1835C57CAB5}" srcId="{9F96C6D3-3192-4973-9047-1182BFC666E8}" destId="{87E22726-020B-411F-B97F-0CFFB9BADC4D}" srcOrd="5" destOrd="0" parTransId="{7FD6EDEC-B033-421F-AB0F-23D96637244B}" sibTransId="{E9A75AB6-EA4E-403C-B75D-2F9235160D10}"/>
    <dgm:cxn modelId="{08102642-4B5A-4737-BA52-41D5A8513868}" type="presOf" srcId="{43D56C7F-2CD7-40F4-A135-729B98E4F8E1}" destId="{1D12C939-ADCE-4E49-AD24-F19F8D3E3900}" srcOrd="0" destOrd="0" presId="urn:microsoft.com/office/officeart/2005/8/layout/cycle6"/>
    <dgm:cxn modelId="{2CB55744-CCA3-490A-99EB-D1851FB2B598}" type="presOf" srcId="{87E22726-020B-411F-B97F-0CFFB9BADC4D}" destId="{97376453-7A81-4C5F-84AA-EEC44A0FE308}" srcOrd="0" destOrd="0" presId="urn:microsoft.com/office/officeart/2005/8/layout/cycle6"/>
    <dgm:cxn modelId="{33F8DC45-E1DC-4CF2-8B0B-F88E640BB9BD}" type="presOf" srcId="{85156571-8090-4046-BDA1-9E8152F8C717}" destId="{8F21A724-9BC2-4EA6-B3C7-39C5EFA4E3C0}" srcOrd="0" destOrd="0" presId="urn:microsoft.com/office/officeart/2005/8/layout/cycle6"/>
    <dgm:cxn modelId="{36B38D90-706E-4310-B62F-1089BBE1840F}" type="presOf" srcId="{2FB3A763-F2CD-40A7-82C0-D57FEB89E76B}" destId="{0C0E4C13-2B5F-462E-AC14-1C9804F06AE5}" srcOrd="0" destOrd="0" presId="urn:microsoft.com/office/officeart/2005/8/layout/cycle6"/>
    <dgm:cxn modelId="{1BE5A991-2CE1-4057-AB33-32E7376B6736}" type="presOf" srcId="{1E3E45D5-99DE-4D45-9EA5-2128F9EBA0A1}" destId="{95317D9F-84B1-4C3E-8FD6-F0F13A643C56}" srcOrd="0" destOrd="0" presId="urn:microsoft.com/office/officeart/2005/8/layout/cycle6"/>
    <dgm:cxn modelId="{744C009C-6AE5-4FEE-AEE2-E7AD64533B75}" srcId="{9F96C6D3-3192-4973-9047-1182BFC666E8}" destId="{2FB3A763-F2CD-40A7-82C0-D57FEB89E76B}" srcOrd="2" destOrd="0" parTransId="{AA4FDA75-54C7-4AEF-BAAE-BDFD717F7F26}" sibTransId="{E2429030-A6BC-4EF3-A53E-3CD491343C0C}"/>
    <dgm:cxn modelId="{5D567AA4-EF0F-4E27-BAB6-748E78C2AB7A}" type="presOf" srcId="{E2429030-A6BC-4EF3-A53E-3CD491343C0C}" destId="{84F8C072-7E21-4C86-B13A-B9B212007C2B}" srcOrd="0" destOrd="0" presId="urn:microsoft.com/office/officeart/2005/8/layout/cycle6"/>
    <dgm:cxn modelId="{69D81DAC-6A88-405E-8CE8-A06DF1F0D31E}" type="presOf" srcId="{3297A7F6-B38E-4E88-A446-6D07009F6479}" destId="{50D175BE-A473-4990-89AB-E311D19EA91B}" srcOrd="0" destOrd="0" presId="urn:microsoft.com/office/officeart/2005/8/layout/cycle6"/>
    <dgm:cxn modelId="{9E5FBBAD-B13B-4E24-BAC3-90DE111951BA}" srcId="{9F96C6D3-3192-4973-9047-1182BFC666E8}" destId="{6BEA932F-1952-493E-B351-A3E5911389A4}" srcOrd="1" destOrd="0" parTransId="{C53A1AF2-ADD9-4FA8-8072-4D3F9BD18AA1}" sibTransId="{3297A7F6-B38E-4E88-A446-6D07009F6479}"/>
    <dgm:cxn modelId="{8DF873B8-30DC-427F-820A-077D2EECCFBA}" srcId="{9F96C6D3-3192-4973-9047-1182BFC666E8}" destId="{CD2A3257-E039-46A9-A1A0-D1419079B427}" srcOrd="3" destOrd="0" parTransId="{F558D632-8017-4F38-AF92-881EC9F62CEB}" sibTransId="{85156571-8090-4046-BDA1-9E8152F8C717}"/>
    <dgm:cxn modelId="{D8A9AAC0-FEC6-437E-811F-AC7399102B38}" srcId="{9F96C6D3-3192-4973-9047-1182BFC666E8}" destId="{979A067E-6C0F-4533-801C-3E7E6512D9B8}" srcOrd="4" destOrd="0" parTransId="{617FBD0A-2D46-462E-82CD-01AF86FA4A55}" sibTransId="{1E3E45D5-99DE-4D45-9EA5-2128F9EBA0A1}"/>
    <dgm:cxn modelId="{DA9CBFCC-6536-4263-873C-AAAE5378E8D5}" type="presOf" srcId="{9F96C6D3-3192-4973-9047-1182BFC666E8}" destId="{55952FB3-3992-40AC-A9BD-AB40ECFF6BED}" srcOrd="0" destOrd="0" presId="urn:microsoft.com/office/officeart/2005/8/layout/cycle6"/>
    <dgm:cxn modelId="{8B83BDD2-FDC7-406C-A227-475E0A1F654C}" type="presOf" srcId="{E9A75AB6-EA4E-403C-B75D-2F9235160D10}" destId="{99B5BF61-9D3E-47A4-979D-1EC68FD269A5}" srcOrd="0" destOrd="0" presId="urn:microsoft.com/office/officeart/2005/8/layout/cycle6"/>
    <dgm:cxn modelId="{3795A4D3-BF24-44DF-B5B2-415A31CC8A8B}" type="presOf" srcId="{831E6B5F-DBF7-48EE-9D77-5F77656B6449}" destId="{CF8E1395-DAD7-4055-8FE1-0BAA7DE01AAE}" srcOrd="0" destOrd="0" presId="urn:microsoft.com/office/officeart/2005/8/layout/cycle6"/>
    <dgm:cxn modelId="{B3973DD8-D88D-456C-BBB2-05A06A59767D}" type="presOf" srcId="{CD2A3257-E039-46A9-A1A0-D1419079B427}" destId="{61D8E8A1-8A98-4297-96C5-9EEEE1A22B8A}" srcOrd="0" destOrd="0" presId="urn:microsoft.com/office/officeart/2005/8/layout/cycle6"/>
    <dgm:cxn modelId="{F0C39EEA-D9E0-416B-8C38-673FFDF6DDC5}" srcId="{9F96C6D3-3192-4973-9047-1182BFC666E8}" destId="{831E6B5F-DBF7-48EE-9D77-5F77656B6449}" srcOrd="0" destOrd="0" parTransId="{C9075C53-5E61-4A0C-9B36-22053F0A94FD}" sibTransId="{43D56C7F-2CD7-40F4-A135-729B98E4F8E1}"/>
    <dgm:cxn modelId="{32CB1AEC-7ED8-4790-9811-579F4B30C613}" type="presOf" srcId="{6BEA932F-1952-493E-B351-A3E5911389A4}" destId="{8F19BF96-CAEB-4B30-BED5-409E4A546205}" srcOrd="0" destOrd="0" presId="urn:microsoft.com/office/officeart/2005/8/layout/cycle6"/>
    <dgm:cxn modelId="{53C549A1-B937-4A48-A3FF-0874F4F3EC51}" type="presParOf" srcId="{55952FB3-3992-40AC-A9BD-AB40ECFF6BED}" destId="{CF8E1395-DAD7-4055-8FE1-0BAA7DE01AAE}" srcOrd="0" destOrd="0" presId="urn:microsoft.com/office/officeart/2005/8/layout/cycle6"/>
    <dgm:cxn modelId="{156AF03A-3D29-4E5B-98B0-75A00C2AC7FD}" type="presParOf" srcId="{55952FB3-3992-40AC-A9BD-AB40ECFF6BED}" destId="{C1F5C83C-5332-4A47-9686-39BD9F1DCBE5}" srcOrd="1" destOrd="0" presId="urn:microsoft.com/office/officeart/2005/8/layout/cycle6"/>
    <dgm:cxn modelId="{E5C59322-51DC-40FB-8A30-BD3BC6E5C271}" type="presParOf" srcId="{55952FB3-3992-40AC-A9BD-AB40ECFF6BED}" destId="{1D12C939-ADCE-4E49-AD24-F19F8D3E3900}" srcOrd="2" destOrd="0" presId="urn:microsoft.com/office/officeart/2005/8/layout/cycle6"/>
    <dgm:cxn modelId="{667B84C0-3929-4B1F-B161-E59120EA45E0}" type="presParOf" srcId="{55952FB3-3992-40AC-A9BD-AB40ECFF6BED}" destId="{8F19BF96-CAEB-4B30-BED5-409E4A546205}" srcOrd="3" destOrd="0" presId="urn:microsoft.com/office/officeart/2005/8/layout/cycle6"/>
    <dgm:cxn modelId="{B1025F5B-2EE1-49A4-92E5-165183076EEF}" type="presParOf" srcId="{55952FB3-3992-40AC-A9BD-AB40ECFF6BED}" destId="{D50CDF36-FD5E-432E-9FBA-814EF6AB2617}" srcOrd="4" destOrd="0" presId="urn:microsoft.com/office/officeart/2005/8/layout/cycle6"/>
    <dgm:cxn modelId="{8BAB1731-9083-4278-AC76-3818F97F5D06}" type="presParOf" srcId="{55952FB3-3992-40AC-A9BD-AB40ECFF6BED}" destId="{50D175BE-A473-4990-89AB-E311D19EA91B}" srcOrd="5" destOrd="0" presId="urn:microsoft.com/office/officeart/2005/8/layout/cycle6"/>
    <dgm:cxn modelId="{5828BD31-A717-465E-9719-C5F2DB7CC594}" type="presParOf" srcId="{55952FB3-3992-40AC-A9BD-AB40ECFF6BED}" destId="{0C0E4C13-2B5F-462E-AC14-1C9804F06AE5}" srcOrd="6" destOrd="0" presId="urn:microsoft.com/office/officeart/2005/8/layout/cycle6"/>
    <dgm:cxn modelId="{1F49EE70-1C15-443D-8015-1C8C7910ECA8}" type="presParOf" srcId="{55952FB3-3992-40AC-A9BD-AB40ECFF6BED}" destId="{32315781-A89E-4A6E-A635-C2E7097545B2}" srcOrd="7" destOrd="0" presId="urn:microsoft.com/office/officeart/2005/8/layout/cycle6"/>
    <dgm:cxn modelId="{51374C64-126A-493D-BD3F-CAC645C91B56}" type="presParOf" srcId="{55952FB3-3992-40AC-A9BD-AB40ECFF6BED}" destId="{84F8C072-7E21-4C86-B13A-B9B212007C2B}" srcOrd="8" destOrd="0" presId="urn:microsoft.com/office/officeart/2005/8/layout/cycle6"/>
    <dgm:cxn modelId="{DC6E445F-A090-42F3-A203-01AA28153683}" type="presParOf" srcId="{55952FB3-3992-40AC-A9BD-AB40ECFF6BED}" destId="{61D8E8A1-8A98-4297-96C5-9EEEE1A22B8A}" srcOrd="9" destOrd="0" presId="urn:microsoft.com/office/officeart/2005/8/layout/cycle6"/>
    <dgm:cxn modelId="{A6C41FEC-8F64-4BCF-BE5E-8F58FFD95B4C}" type="presParOf" srcId="{55952FB3-3992-40AC-A9BD-AB40ECFF6BED}" destId="{5F4A27C8-A888-4ADC-9EC3-8FA8A4695008}" srcOrd="10" destOrd="0" presId="urn:microsoft.com/office/officeart/2005/8/layout/cycle6"/>
    <dgm:cxn modelId="{CD96CC41-D86B-4D50-A2C4-C5C0F04B052F}" type="presParOf" srcId="{55952FB3-3992-40AC-A9BD-AB40ECFF6BED}" destId="{8F21A724-9BC2-4EA6-B3C7-39C5EFA4E3C0}" srcOrd="11" destOrd="0" presId="urn:microsoft.com/office/officeart/2005/8/layout/cycle6"/>
    <dgm:cxn modelId="{B40A3F02-AEC5-4944-BCBB-17E9045D727C}" type="presParOf" srcId="{55952FB3-3992-40AC-A9BD-AB40ECFF6BED}" destId="{B0711641-26BB-4E96-A4DC-86415470E559}" srcOrd="12" destOrd="0" presId="urn:microsoft.com/office/officeart/2005/8/layout/cycle6"/>
    <dgm:cxn modelId="{50A29E44-A805-4490-88CE-871140CFE6DF}" type="presParOf" srcId="{55952FB3-3992-40AC-A9BD-AB40ECFF6BED}" destId="{12032666-5FB2-4E3C-B7A5-B6F08B2B77E6}" srcOrd="13" destOrd="0" presId="urn:microsoft.com/office/officeart/2005/8/layout/cycle6"/>
    <dgm:cxn modelId="{F64FDE27-CC2E-4FE1-863B-785EE1423AA7}" type="presParOf" srcId="{55952FB3-3992-40AC-A9BD-AB40ECFF6BED}" destId="{95317D9F-84B1-4C3E-8FD6-F0F13A643C56}" srcOrd="14" destOrd="0" presId="urn:microsoft.com/office/officeart/2005/8/layout/cycle6"/>
    <dgm:cxn modelId="{A4A24444-D800-48CA-AD28-FCD95DFC096F}" type="presParOf" srcId="{55952FB3-3992-40AC-A9BD-AB40ECFF6BED}" destId="{97376453-7A81-4C5F-84AA-EEC44A0FE308}" srcOrd="15" destOrd="0" presId="urn:microsoft.com/office/officeart/2005/8/layout/cycle6"/>
    <dgm:cxn modelId="{9361BA3B-B83F-408D-B997-22F0E8BB3F28}" type="presParOf" srcId="{55952FB3-3992-40AC-A9BD-AB40ECFF6BED}" destId="{1F782F7C-2513-4E1A-AEB5-AEB2D053ED6A}" srcOrd="16" destOrd="0" presId="urn:microsoft.com/office/officeart/2005/8/layout/cycle6"/>
    <dgm:cxn modelId="{950A62CD-282C-431F-A580-891B25F7C49B}" type="presParOf" srcId="{55952FB3-3992-40AC-A9BD-AB40ECFF6BED}" destId="{99B5BF61-9D3E-47A4-979D-1EC68FD269A5}"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96C6D3-3192-4973-9047-1182BFC666E8}"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US"/>
        </a:p>
      </dgm:t>
    </dgm:pt>
    <dgm:pt modelId="{831E6B5F-DBF7-48EE-9D77-5F77656B6449}">
      <dgm:prSet phldrT="[Text]"/>
      <dgm: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gm:t>
    </dgm:pt>
    <dgm:pt modelId="{C9075C53-5E61-4A0C-9B36-22053F0A94FD}" type="parTrans" cxnId="{F0C39EEA-D9E0-416B-8C38-673FFDF6DDC5}">
      <dgm:prSet/>
      <dgm:spPr/>
      <dgm:t>
        <a:bodyPr/>
        <a:lstStyle/>
        <a:p>
          <a:endParaRPr lang="en-US">
            <a:latin typeface="Adobe Devanagari" panose="02040503050201020203" pitchFamily="18" charset="0"/>
            <a:cs typeface="Adobe Devanagari" panose="02040503050201020203" pitchFamily="18" charset="0"/>
          </a:endParaRPr>
        </a:p>
      </dgm:t>
    </dgm:pt>
    <dgm:pt modelId="{43D56C7F-2CD7-40F4-A135-729B98E4F8E1}" type="sibTrans" cxnId="{F0C39EEA-D9E0-416B-8C38-673FFDF6DDC5}">
      <dgm:prSet/>
      <dgm: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6BEA932F-1952-493E-B351-A3E5911389A4}">
      <dgm:prSet phldrT="[Text]"/>
      <dgm: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gm:t>
    </dgm:pt>
    <dgm:pt modelId="{C53A1AF2-ADD9-4FA8-8072-4D3F9BD18AA1}" type="parTrans" cxnId="{9E5FBBAD-B13B-4E24-BAC3-90DE111951BA}">
      <dgm:prSet/>
      <dgm:spPr/>
      <dgm:t>
        <a:bodyPr/>
        <a:lstStyle/>
        <a:p>
          <a:endParaRPr lang="en-US">
            <a:latin typeface="Adobe Devanagari" panose="02040503050201020203" pitchFamily="18" charset="0"/>
            <a:cs typeface="Adobe Devanagari" panose="02040503050201020203" pitchFamily="18" charset="0"/>
          </a:endParaRPr>
        </a:p>
      </dgm:t>
    </dgm:pt>
    <dgm:pt modelId="{3297A7F6-B38E-4E88-A446-6D07009F6479}" type="sibTrans" cxnId="{9E5FBBAD-B13B-4E24-BAC3-90DE111951BA}">
      <dgm:prSet/>
      <dgm: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2FB3A763-F2CD-40A7-82C0-D57FEB89E76B}">
      <dgm:prSet phldrT="[Text]"/>
      <dgm: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gm:t>
    </dgm:pt>
    <dgm:pt modelId="{AA4FDA75-54C7-4AEF-BAAE-BDFD717F7F26}" type="parTrans" cxnId="{744C009C-6AE5-4FEE-AEE2-E7AD64533B75}">
      <dgm:prSet/>
      <dgm:spPr/>
      <dgm:t>
        <a:bodyPr/>
        <a:lstStyle/>
        <a:p>
          <a:endParaRPr lang="en-US">
            <a:latin typeface="Adobe Devanagari" panose="02040503050201020203" pitchFamily="18" charset="0"/>
            <a:cs typeface="Adobe Devanagari" panose="02040503050201020203" pitchFamily="18" charset="0"/>
          </a:endParaRPr>
        </a:p>
      </dgm:t>
    </dgm:pt>
    <dgm:pt modelId="{E2429030-A6BC-4EF3-A53E-3CD491343C0C}" type="sibTrans" cxnId="{744C009C-6AE5-4FEE-AEE2-E7AD64533B75}">
      <dgm:prSet/>
      <dgm: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CD2A3257-E039-46A9-A1A0-D1419079B427}">
      <dgm:prSet phldrT="[Text]"/>
      <dgm: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gm:t>
    </dgm:pt>
    <dgm:pt modelId="{F558D632-8017-4F38-AF92-881EC9F62CEB}" type="parTrans" cxnId="{8DF873B8-30DC-427F-820A-077D2EECCFBA}">
      <dgm:prSet/>
      <dgm:spPr/>
      <dgm:t>
        <a:bodyPr/>
        <a:lstStyle/>
        <a:p>
          <a:endParaRPr lang="en-US">
            <a:latin typeface="Adobe Devanagari" panose="02040503050201020203" pitchFamily="18" charset="0"/>
            <a:cs typeface="Adobe Devanagari" panose="02040503050201020203" pitchFamily="18" charset="0"/>
          </a:endParaRPr>
        </a:p>
      </dgm:t>
    </dgm:pt>
    <dgm:pt modelId="{85156571-8090-4046-BDA1-9E8152F8C717}" type="sibTrans" cxnId="{8DF873B8-30DC-427F-820A-077D2EECCFBA}">
      <dgm:prSet/>
      <dgm: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979A067E-6C0F-4533-801C-3E7E6512D9B8}">
      <dgm:prSet phldrT="[Text]"/>
      <dgm: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gm:t>
    </dgm:pt>
    <dgm:pt modelId="{617FBD0A-2D46-462E-82CD-01AF86FA4A55}" type="parTrans" cxnId="{D8A9AAC0-FEC6-437E-811F-AC7399102B38}">
      <dgm:prSet/>
      <dgm:spPr/>
      <dgm:t>
        <a:bodyPr/>
        <a:lstStyle/>
        <a:p>
          <a:endParaRPr lang="en-US">
            <a:latin typeface="Adobe Devanagari" panose="02040503050201020203" pitchFamily="18" charset="0"/>
            <a:cs typeface="Adobe Devanagari" panose="02040503050201020203" pitchFamily="18" charset="0"/>
          </a:endParaRPr>
        </a:p>
      </dgm:t>
    </dgm:pt>
    <dgm:pt modelId="{1E3E45D5-99DE-4D45-9EA5-2128F9EBA0A1}" type="sibTrans" cxnId="{D8A9AAC0-FEC6-437E-811F-AC7399102B38}">
      <dgm:prSet/>
      <dgm: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87E22726-020B-411F-B97F-0CFFB9BADC4D}">
      <dgm:prSet/>
      <dgm: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gm:t>
    </dgm:pt>
    <dgm:pt modelId="{7FD6EDEC-B033-421F-AB0F-23D96637244B}" type="parTrans" cxnId="{F3365837-9674-4B75-BD91-B1835C57CAB5}">
      <dgm:prSet/>
      <dgm:spPr/>
      <dgm:t>
        <a:bodyPr/>
        <a:lstStyle/>
        <a:p>
          <a:endParaRPr lang="en-US">
            <a:latin typeface="Adobe Devanagari" panose="02040503050201020203" pitchFamily="18" charset="0"/>
            <a:cs typeface="Adobe Devanagari" panose="02040503050201020203" pitchFamily="18" charset="0"/>
          </a:endParaRPr>
        </a:p>
      </dgm:t>
    </dgm:pt>
    <dgm:pt modelId="{E9A75AB6-EA4E-403C-B75D-2F9235160D10}" type="sibTrans" cxnId="{F3365837-9674-4B75-BD91-B1835C57CAB5}">
      <dgm:prSet/>
      <dgm: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gm:spPr>
      <dgm:t>
        <a:bodyPr/>
        <a:lstStyle/>
        <a:p>
          <a:endParaRPr lang="en-US">
            <a:latin typeface="Adobe Devanagari" panose="02040503050201020203" pitchFamily="18" charset="0"/>
            <a:cs typeface="Adobe Devanagari" panose="02040503050201020203" pitchFamily="18" charset="0"/>
          </a:endParaRPr>
        </a:p>
      </dgm:t>
    </dgm:pt>
    <dgm:pt modelId="{55952FB3-3992-40AC-A9BD-AB40ECFF6BED}" type="pres">
      <dgm:prSet presAssocID="{9F96C6D3-3192-4973-9047-1182BFC666E8}" presName="cycle" presStyleCnt="0">
        <dgm:presLayoutVars>
          <dgm:dir/>
          <dgm:resizeHandles val="exact"/>
        </dgm:presLayoutVars>
      </dgm:prSet>
      <dgm:spPr/>
    </dgm:pt>
    <dgm:pt modelId="{CF8E1395-DAD7-4055-8FE1-0BAA7DE01AAE}" type="pres">
      <dgm:prSet presAssocID="{831E6B5F-DBF7-48EE-9D77-5F77656B6449}" presName="node" presStyleLbl="node1" presStyleIdx="0" presStyleCnt="6">
        <dgm:presLayoutVars>
          <dgm:bulletEnabled val="1"/>
        </dgm:presLayoutVars>
      </dgm:prSet>
      <dgm:spPr/>
    </dgm:pt>
    <dgm:pt modelId="{C1F5C83C-5332-4A47-9686-39BD9F1DCBE5}" type="pres">
      <dgm:prSet presAssocID="{831E6B5F-DBF7-48EE-9D77-5F77656B6449}" presName="spNode" presStyleCnt="0"/>
      <dgm:spPr/>
    </dgm:pt>
    <dgm:pt modelId="{1D12C939-ADCE-4E49-AD24-F19F8D3E3900}" type="pres">
      <dgm:prSet presAssocID="{43D56C7F-2CD7-40F4-A135-729B98E4F8E1}" presName="sibTrans" presStyleLbl="sibTrans1D1" presStyleIdx="0" presStyleCnt="6"/>
      <dgm:spPr/>
    </dgm:pt>
    <dgm:pt modelId="{8F19BF96-CAEB-4B30-BED5-409E4A546205}" type="pres">
      <dgm:prSet presAssocID="{6BEA932F-1952-493E-B351-A3E5911389A4}" presName="node" presStyleLbl="node1" presStyleIdx="1" presStyleCnt="6">
        <dgm:presLayoutVars>
          <dgm:bulletEnabled val="1"/>
        </dgm:presLayoutVars>
      </dgm:prSet>
      <dgm:spPr/>
    </dgm:pt>
    <dgm:pt modelId="{D50CDF36-FD5E-432E-9FBA-814EF6AB2617}" type="pres">
      <dgm:prSet presAssocID="{6BEA932F-1952-493E-B351-A3E5911389A4}" presName="spNode" presStyleCnt="0"/>
      <dgm:spPr/>
    </dgm:pt>
    <dgm:pt modelId="{50D175BE-A473-4990-89AB-E311D19EA91B}" type="pres">
      <dgm:prSet presAssocID="{3297A7F6-B38E-4E88-A446-6D07009F6479}" presName="sibTrans" presStyleLbl="sibTrans1D1" presStyleIdx="1" presStyleCnt="6"/>
      <dgm:spPr/>
    </dgm:pt>
    <dgm:pt modelId="{0C0E4C13-2B5F-462E-AC14-1C9804F06AE5}" type="pres">
      <dgm:prSet presAssocID="{2FB3A763-F2CD-40A7-82C0-D57FEB89E76B}" presName="node" presStyleLbl="node1" presStyleIdx="2" presStyleCnt="6">
        <dgm:presLayoutVars>
          <dgm:bulletEnabled val="1"/>
        </dgm:presLayoutVars>
      </dgm:prSet>
      <dgm:spPr/>
    </dgm:pt>
    <dgm:pt modelId="{32315781-A89E-4A6E-A635-C2E7097545B2}" type="pres">
      <dgm:prSet presAssocID="{2FB3A763-F2CD-40A7-82C0-D57FEB89E76B}" presName="spNode" presStyleCnt="0"/>
      <dgm:spPr/>
    </dgm:pt>
    <dgm:pt modelId="{84F8C072-7E21-4C86-B13A-B9B212007C2B}" type="pres">
      <dgm:prSet presAssocID="{E2429030-A6BC-4EF3-A53E-3CD491343C0C}" presName="sibTrans" presStyleLbl="sibTrans1D1" presStyleIdx="2" presStyleCnt="6"/>
      <dgm:spPr/>
    </dgm:pt>
    <dgm:pt modelId="{61D8E8A1-8A98-4297-96C5-9EEEE1A22B8A}" type="pres">
      <dgm:prSet presAssocID="{CD2A3257-E039-46A9-A1A0-D1419079B427}" presName="node" presStyleLbl="node1" presStyleIdx="3" presStyleCnt="6">
        <dgm:presLayoutVars>
          <dgm:bulletEnabled val="1"/>
        </dgm:presLayoutVars>
      </dgm:prSet>
      <dgm:spPr/>
    </dgm:pt>
    <dgm:pt modelId="{5F4A27C8-A888-4ADC-9EC3-8FA8A4695008}" type="pres">
      <dgm:prSet presAssocID="{CD2A3257-E039-46A9-A1A0-D1419079B427}" presName="spNode" presStyleCnt="0"/>
      <dgm:spPr/>
    </dgm:pt>
    <dgm:pt modelId="{8F21A724-9BC2-4EA6-B3C7-39C5EFA4E3C0}" type="pres">
      <dgm:prSet presAssocID="{85156571-8090-4046-BDA1-9E8152F8C717}" presName="sibTrans" presStyleLbl="sibTrans1D1" presStyleIdx="3" presStyleCnt="6"/>
      <dgm:spPr/>
    </dgm:pt>
    <dgm:pt modelId="{B0711641-26BB-4E96-A4DC-86415470E559}" type="pres">
      <dgm:prSet presAssocID="{979A067E-6C0F-4533-801C-3E7E6512D9B8}" presName="node" presStyleLbl="node1" presStyleIdx="4" presStyleCnt="6">
        <dgm:presLayoutVars>
          <dgm:bulletEnabled val="1"/>
        </dgm:presLayoutVars>
      </dgm:prSet>
      <dgm:spPr/>
    </dgm:pt>
    <dgm:pt modelId="{12032666-5FB2-4E3C-B7A5-B6F08B2B77E6}" type="pres">
      <dgm:prSet presAssocID="{979A067E-6C0F-4533-801C-3E7E6512D9B8}" presName="spNode" presStyleCnt="0"/>
      <dgm:spPr/>
    </dgm:pt>
    <dgm:pt modelId="{95317D9F-84B1-4C3E-8FD6-F0F13A643C56}" type="pres">
      <dgm:prSet presAssocID="{1E3E45D5-99DE-4D45-9EA5-2128F9EBA0A1}" presName="sibTrans" presStyleLbl="sibTrans1D1" presStyleIdx="4" presStyleCnt="6"/>
      <dgm:spPr/>
    </dgm:pt>
    <dgm:pt modelId="{97376453-7A81-4C5F-84AA-EEC44A0FE308}" type="pres">
      <dgm:prSet presAssocID="{87E22726-020B-411F-B97F-0CFFB9BADC4D}" presName="node" presStyleLbl="node1" presStyleIdx="5" presStyleCnt="6">
        <dgm:presLayoutVars>
          <dgm:bulletEnabled val="1"/>
        </dgm:presLayoutVars>
      </dgm:prSet>
      <dgm:spPr/>
    </dgm:pt>
    <dgm:pt modelId="{1F782F7C-2513-4E1A-AEB5-AEB2D053ED6A}" type="pres">
      <dgm:prSet presAssocID="{87E22726-020B-411F-B97F-0CFFB9BADC4D}" presName="spNode" presStyleCnt="0"/>
      <dgm:spPr/>
    </dgm:pt>
    <dgm:pt modelId="{99B5BF61-9D3E-47A4-979D-1EC68FD269A5}" type="pres">
      <dgm:prSet presAssocID="{E9A75AB6-EA4E-403C-B75D-2F9235160D10}" presName="sibTrans" presStyleLbl="sibTrans1D1" presStyleIdx="5" presStyleCnt="6"/>
      <dgm:spPr/>
    </dgm:pt>
  </dgm:ptLst>
  <dgm:cxnLst>
    <dgm:cxn modelId="{E1BD0228-EFCD-4C61-8B31-F5060BAD5350}" type="presOf" srcId="{979A067E-6C0F-4533-801C-3E7E6512D9B8}" destId="{B0711641-26BB-4E96-A4DC-86415470E559}" srcOrd="0" destOrd="0" presId="urn:microsoft.com/office/officeart/2005/8/layout/cycle6"/>
    <dgm:cxn modelId="{F3365837-9674-4B75-BD91-B1835C57CAB5}" srcId="{9F96C6D3-3192-4973-9047-1182BFC666E8}" destId="{87E22726-020B-411F-B97F-0CFFB9BADC4D}" srcOrd="5" destOrd="0" parTransId="{7FD6EDEC-B033-421F-AB0F-23D96637244B}" sibTransId="{E9A75AB6-EA4E-403C-B75D-2F9235160D10}"/>
    <dgm:cxn modelId="{08102642-4B5A-4737-BA52-41D5A8513868}" type="presOf" srcId="{43D56C7F-2CD7-40F4-A135-729B98E4F8E1}" destId="{1D12C939-ADCE-4E49-AD24-F19F8D3E3900}" srcOrd="0" destOrd="0" presId="urn:microsoft.com/office/officeart/2005/8/layout/cycle6"/>
    <dgm:cxn modelId="{2CB55744-CCA3-490A-99EB-D1851FB2B598}" type="presOf" srcId="{87E22726-020B-411F-B97F-0CFFB9BADC4D}" destId="{97376453-7A81-4C5F-84AA-EEC44A0FE308}" srcOrd="0" destOrd="0" presId="urn:microsoft.com/office/officeart/2005/8/layout/cycle6"/>
    <dgm:cxn modelId="{33F8DC45-E1DC-4CF2-8B0B-F88E640BB9BD}" type="presOf" srcId="{85156571-8090-4046-BDA1-9E8152F8C717}" destId="{8F21A724-9BC2-4EA6-B3C7-39C5EFA4E3C0}" srcOrd="0" destOrd="0" presId="urn:microsoft.com/office/officeart/2005/8/layout/cycle6"/>
    <dgm:cxn modelId="{36B38D90-706E-4310-B62F-1089BBE1840F}" type="presOf" srcId="{2FB3A763-F2CD-40A7-82C0-D57FEB89E76B}" destId="{0C0E4C13-2B5F-462E-AC14-1C9804F06AE5}" srcOrd="0" destOrd="0" presId="urn:microsoft.com/office/officeart/2005/8/layout/cycle6"/>
    <dgm:cxn modelId="{1BE5A991-2CE1-4057-AB33-32E7376B6736}" type="presOf" srcId="{1E3E45D5-99DE-4D45-9EA5-2128F9EBA0A1}" destId="{95317D9F-84B1-4C3E-8FD6-F0F13A643C56}" srcOrd="0" destOrd="0" presId="urn:microsoft.com/office/officeart/2005/8/layout/cycle6"/>
    <dgm:cxn modelId="{744C009C-6AE5-4FEE-AEE2-E7AD64533B75}" srcId="{9F96C6D3-3192-4973-9047-1182BFC666E8}" destId="{2FB3A763-F2CD-40A7-82C0-D57FEB89E76B}" srcOrd="2" destOrd="0" parTransId="{AA4FDA75-54C7-4AEF-BAAE-BDFD717F7F26}" sibTransId="{E2429030-A6BC-4EF3-A53E-3CD491343C0C}"/>
    <dgm:cxn modelId="{5D567AA4-EF0F-4E27-BAB6-748E78C2AB7A}" type="presOf" srcId="{E2429030-A6BC-4EF3-A53E-3CD491343C0C}" destId="{84F8C072-7E21-4C86-B13A-B9B212007C2B}" srcOrd="0" destOrd="0" presId="urn:microsoft.com/office/officeart/2005/8/layout/cycle6"/>
    <dgm:cxn modelId="{69D81DAC-6A88-405E-8CE8-A06DF1F0D31E}" type="presOf" srcId="{3297A7F6-B38E-4E88-A446-6D07009F6479}" destId="{50D175BE-A473-4990-89AB-E311D19EA91B}" srcOrd="0" destOrd="0" presId="urn:microsoft.com/office/officeart/2005/8/layout/cycle6"/>
    <dgm:cxn modelId="{9E5FBBAD-B13B-4E24-BAC3-90DE111951BA}" srcId="{9F96C6D3-3192-4973-9047-1182BFC666E8}" destId="{6BEA932F-1952-493E-B351-A3E5911389A4}" srcOrd="1" destOrd="0" parTransId="{C53A1AF2-ADD9-4FA8-8072-4D3F9BD18AA1}" sibTransId="{3297A7F6-B38E-4E88-A446-6D07009F6479}"/>
    <dgm:cxn modelId="{8DF873B8-30DC-427F-820A-077D2EECCFBA}" srcId="{9F96C6D3-3192-4973-9047-1182BFC666E8}" destId="{CD2A3257-E039-46A9-A1A0-D1419079B427}" srcOrd="3" destOrd="0" parTransId="{F558D632-8017-4F38-AF92-881EC9F62CEB}" sibTransId="{85156571-8090-4046-BDA1-9E8152F8C717}"/>
    <dgm:cxn modelId="{D8A9AAC0-FEC6-437E-811F-AC7399102B38}" srcId="{9F96C6D3-3192-4973-9047-1182BFC666E8}" destId="{979A067E-6C0F-4533-801C-3E7E6512D9B8}" srcOrd="4" destOrd="0" parTransId="{617FBD0A-2D46-462E-82CD-01AF86FA4A55}" sibTransId="{1E3E45D5-99DE-4D45-9EA5-2128F9EBA0A1}"/>
    <dgm:cxn modelId="{DA9CBFCC-6536-4263-873C-AAAE5378E8D5}" type="presOf" srcId="{9F96C6D3-3192-4973-9047-1182BFC666E8}" destId="{55952FB3-3992-40AC-A9BD-AB40ECFF6BED}" srcOrd="0" destOrd="0" presId="urn:microsoft.com/office/officeart/2005/8/layout/cycle6"/>
    <dgm:cxn modelId="{8B83BDD2-FDC7-406C-A227-475E0A1F654C}" type="presOf" srcId="{E9A75AB6-EA4E-403C-B75D-2F9235160D10}" destId="{99B5BF61-9D3E-47A4-979D-1EC68FD269A5}" srcOrd="0" destOrd="0" presId="urn:microsoft.com/office/officeart/2005/8/layout/cycle6"/>
    <dgm:cxn modelId="{3795A4D3-BF24-44DF-B5B2-415A31CC8A8B}" type="presOf" srcId="{831E6B5F-DBF7-48EE-9D77-5F77656B6449}" destId="{CF8E1395-DAD7-4055-8FE1-0BAA7DE01AAE}" srcOrd="0" destOrd="0" presId="urn:microsoft.com/office/officeart/2005/8/layout/cycle6"/>
    <dgm:cxn modelId="{B3973DD8-D88D-456C-BBB2-05A06A59767D}" type="presOf" srcId="{CD2A3257-E039-46A9-A1A0-D1419079B427}" destId="{61D8E8A1-8A98-4297-96C5-9EEEE1A22B8A}" srcOrd="0" destOrd="0" presId="urn:microsoft.com/office/officeart/2005/8/layout/cycle6"/>
    <dgm:cxn modelId="{F0C39EEA-D9E0-416B-8C38-673FFDF6DDC5}" srcId="{9F96C6D3-3192-4973-9047-1182BFC666E8}" destId="{831E6B5F-DBF7-48EE-9D77-5F77656B6449}" srcOrd="0" destOrd="0" parTransId="{C9075C53-5E61-4A0C-9B36-22053F0A94FD}" sibTransId="{43D56C7F-2CD7-40F4-A135-729B98E4F8E1}"/>
    <dgm:cxn modelId="{32CB1AEC-7ED8-4790-9811-579F4B30C613}" type="presOf" srcId="{6BEA932F-1952-493E-B351-A3E5911389A4}" destId="{8F19BF96-CAEB-4B30-BED5-409E4A546205}" srcOrd="0" destOrd="0" presId="urn:microsoft.com/office/officeart/2005/8/layout/cycle6"/>
    <dgm:cxn modelId="{53C549A1-B937-4A48-A3FF-0874F4F3EC51}" type="presParOf" srcId="{55952FB3-3992-40AC-A9BD-AB40ECFF6BED}" destId="{CF8E1395-DAD7-4055-8FE1-0BAA7DE01AAE}" srcOrd="0" destOrd="0" presId="urn:microsoft.com/office/officeart/2005/8/layout/cycle6"/>
    <dgm:cxn modelId="{156AF03A-3D29-4E5B-98B0-75A00C2AC7FD}" type="presParOf" srcId="{55952FB3-3992-40AC-A9BD-AB40ECFF6BED}" destId="{C1F5C83C-5332-4A47-9686-39BD9F1DCBE5}" srcOrd="1" destOrd="0" presId="urn:microsoft.com/office/officeart/2005/8/layout/cycle6"/>
    <dgm:cxn modelId="{E5C59322-51DC-40FB-8A30-BD3BC6E5C271}" type="presParOf" srcId="{55952FB3-3992-40AC-A9BD-AB40ECFF6BED}" destId="{1D12C939-ADCE-4E49-AD24-F19F8D3E3900}" srcOrd="2" destOrd="0" presId="urn:microsoft.com/office/officeart/2005/8/layout/cycle6"/>
    <dgm:cxn modelId="{667B84C0-3929-4B1F-B161-E59120EA45E0}" type="presParOf" srcId="{55952FB3-3992-40AC-A9BD-AB40ECFF6BED}" destId="{8F19BF96-CAEB-4B30-BED5-409E4A546205}" srcOrd="3" destOrd="0" presId="urn:microsoft.com/office/officeart/2005/8/layout/cycle6"/>
    <dgm:cxn modelId="{B1025F5B-2EE1-49A4-92E5-165183076EEF}" type="presParOf" srcId="{55952FB3-3992-40AC-A9BD-AB40ECFF6BED}" destId="{D50CDF36-FD5E-432E-9FBA-814EF6AB2617}" srcOrd="4" destOrd="0" presId="urn:microsoft.com/office/officeart/2005/8/layout/cycle6"/>
    <dgm:cxn modelId="{8BAB1731-9083-4278-AC76-3818F97F5D06}" type="presParOf" srcId="{55952FB3-3992-40AC-A9BD-AB40ECFF6BED}" destId="{50D175BE-A473-4990-89AB-E311D19EA91B}" srcOrd="5" destOrd="0" presId="urn:microsoft.com/office/officeart/2005/8/layout/cycle6"/>
    <dgm:cxn modelId="{5828BD31-A717-465E-9719-C5F2DB7CC594}" type="presParOf" srcId="{55952FB3-3992-40AC-A9BD-AB40ECFF6BED}" destId="{0C0E4C13-2B5F-462E-AC14-1C9804F06AE5}" srcOrd="6" destOrd="0" presId="urn:microsoft.com/office/officeart/2005/8/layout/cycle6"/>
    <dgm:cxn modelId="{1F49EE70-1C15-443D-8015-1C8C7910ECA8}" type="presParOf" srcId="{55952FB3-3992-40AC-A9BD-AB40ECFF6BED}" destId="{32315781-A89E-4A6E-A635-C2E7097545B2}" srcOrd="7" destOrd="0" presId="urn:microsoft.com/office/officeart/2005/8/layout/cycle6"/>
    <dgm:cxn modelId="{51374C64-126A-493D-BD3F-CAC645C91B56}" type="presParOf" srcId="{55952FB3-3992-40AC-A9BD-AB40ECFF6BED}" destId="{84F8C072-7E21-4C86-B13A-B9B212007C2B}" srcOrd="8" destOrd="0" presId="urn:microsoft.com/office/officeart/2005/8/layout/cycle6"/>
    <dgm:cxn modelId="{DC6E445F-A090-42F3-A203-01AA28153683}" type="presParOf" srcId="{55952FB3-3992-40AC-A9BD-AB40ECFF6BED}" destId="{61D8E8A1-8A98-4297-96C5-9EEEE1A22B8A}" srcOrd="9" destOrd="0" presId="urn:microsoft.com/office/officeart/2005/8/layout/cycle6"/>
    <dgm:cxn modelId="{A6C41FEC-8F64-4BCF-BE5E-8F58FFD95B4C}" type="presParOf" srcId="{55952FB3-3992-40AC-A9BD-AB40ECFF6BED}" destId="{5F4A27C8-A888-4ADC-9EC3-8FA8A4695008}" srcOrd="10" destOrd="0" presId="urn:microsoft.com/office/officeart/2005/8/layout/cycle6"/>
    <dgm:cxn modelId="{CD96CC41-D86B-4D50-A2C4-C5C0F04B052F}" type="presParOf" srcId="{55952FB3-3992-40AC-A9BD-AB40ECFF6BED}" destId="{8F21A724-9BC2-4EA6-B3C7-39C5EFA4E3C0}" srcOrd="11" destOrd="0" presId="urn:microsoft.com/office/officeart/2005/8/layout/cycle6"/>
    <dgm:cxn modelId="{B40A3F02-AEC5-4944-BCBB-17E9045D727C}" type="presParOf" srcId="{55952FB3-3992-40AC-A9BD-AB40ECFF6BED}" destId="{B0711641-26BB-4E96-A4DC-86415470E559}" srcOrd="12" destOrd="0" presId="urn:microsoft.com/office/officeart/2005/8/layout/cycle6"/>
    <dgm:cxn modelId="{50A29E44-A805-4490-88CE-871140CFE6DF}" type="presParOf" srcId="{55952FB3-3992-40AC-A9BD-AB40ECFF6BED}" destId="{12032666-5FB2-4E3C-B7A5-B6F08B2B77E6}" srcOrd="13" destOrd="0" presId="urn:microsoft.com/office/officeart/2005/8/layout/cycle6"/>
    <dgm:cxn modelId="{F64FDE27-CC2E-4FE1-863B-785EE1423AA7}" type="presParOf" srcId="{55952FB3-3992-40AC-A9BD-AB40ECFF6BED}" destId="{95317D9F-84B1-4C3E-8FD6-F0F13A643C56}" srcOrd="14" destOrd="0" presId="urn:microsoft.com/office/officeart/2005/8/layout/cycle6"/>
    <dgm:cxn modelId="{A4A24444-D800-48CA-AD28-FCD95DFC096F}" type="presParOf" srcId="{55952FB3-3992-40AC-A9BD-AB40ECFF6BED}" destId="{97376453-7A81-4C5F-84AA-EEC44A0FE308}" srcOrd="15" destOrd="0" presId="urn:microsoft.com/office/officeart/2005/8/layout/cycle6"/>
    <dgm:cxn modelId="{9361BA3B-B83F-408D-B997-22F0E8BB3F28}" type="presParOf" srcId="{55952FB3-3992-40AC-A9BD-AB40ECFF6BED}" destId="{1F782F7C-2513-4E1A-AEB5-AEB2D053ED6A}" srcOrd="16" destOrd="0" presId="urn:microsoft.com/office/officeart/2005/8/layout/cycle6"/>
    <dgm:cxn modelId="{950A62CD-282C-431F-A580-891B25F7C49B}" type="presParOf" srcId="{55952FB3-3992-40AC-A9BD-AB40ECFF6BED}" destId="{99B5BF61-9D3E-47A4-979D-1EC68FD269A5}"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EE54CE-A174-4B2A-A20C-93FC4629D12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E1BC032B-D974-455B-904D-C636718ACC31}">
      <dgm:prSet custT="1"/>
      <dgm:spPr/>
      <dgm:t>
        <a:bodyPr/>
        <a:lstStyle/>
        <a:p>
          <a:r>
            <a:rPr lang="en-US" sz="2000" b="0" dirty="0">
              <a:latin typeface="Garamond" panose="02020404030301010803" pitchFamily="18" charset="0"/>
            </a:rPr>
            <a:t>Complementary to </a:t>
          </a:r>
          <a:r>
            <a:rPr lang="en-US" sz="2000" b="0" dirty="0">
              <a:solidFill>
                <a:schemeClr val="tx1"/>
              </a:solidFill>
              <a:latin typeface="Garamond" panose="02020404030301010803" pitchFamily="18" charset="0"/>
            </a:rPr>
            <a:t>assessments </a:t>
          </a:r>
          <a:r>
            <a:rPr lang="en-US" sz="2000" b="0" dirty="0">
              <a:latin typeface="Garamond" panose="02020404030301010803" pitchFamily="18" charset="0"/>
            </a:rPr>
            <a:t>that might indicate that more public financing for health may be required; important to understand </a:t>
          </a:r>
          <a:r>
            <a:rPr lang="en-US" sz="2000" b="0" dirty="0">
              <a:solidFill>
                <a:srgbClr val="FF0000"/>
              </a:solidFill>
              <a:latin typeface="Garamond" panose="02020404030301010803" pitchFamily="18" charset="0"/>
            </a:rPr>
            <a:t>why</a:t>
          </a:r>
          <a:r>
            <a:rPr lang="en-US" sz="2000" b="0" dirty="0">
              <a:latin typeface="Garamond" panose="02020404030301010803" pitchFamily="18" charset="0"/>
            </a:rPr>
            <a:t> additional public financing might be needed.</a:t>
          </a:r>
          <a:endParaRPr lang="en-US" sz="2000" dirty="0">
            <a:latin typeface="Garamond" panose="02020404030301010803" pitchFamily="18" charset="0"/>
          </a:endParaRPr>
        </a:p>
      </dgm:t>
    </dgm:pt>
    <dgm:pt modelId="{14B708A9-2111-48D7-B1B0-A25BE9ACCA0C}" type="parTrans" cxnId="{82623FE8-2329-4A8D-8D56-3D7860D7F559}">
      <dgm:prSet/>
      <dgm:spPr/>
      <dgm:t>
        <a:bodyPr/>
        <a:lstStyle/>
        <a:p>
          <a:endParaRPr lang="en-US" sz="3200">
            <a:latin typeface="Garamond" panose="02020404030301010803" pitchFamily="18" charset="0"/>
          </a:endParaRPr>
        </a:p>
      </dgm:t>
    </dgm:pt>
    <dgm:pt modelId="{F249A52B-AC76-4BEE-82ED-9D3DD8906D26}" type="sibTrans" cxnId="{82623FE8-2329-4A8D-8D56-3D7860D7F559}">
      <dgm:prSet/>
      <dgm:spPr/>
      <dgm:t>
        <a:bodyPr/>
        <a:lstStyle/>
        <a:p>
          <a:endParaRPr lang="en-US" sz="3200">
            <a:latin typeface="Garamond" panose="02020404030301010803" pitchFamily="18" charset="0"/>
          </a:endParaRPr>
        </a:p>
      </dgm:t>
    </dgm:pt>
    <dgm:pt modelId="{AF00303D-224A-4876-BCF6-9239B8DB7C98}">
      <dgm:prSet custT="1"/>
      <dgm:spPr/>
      <dgm:t>
        <a:bodyPr/>
        <a:lstStyle/>
        <a:p>
          <a:r>
            <a:rPr lang="en-US" sz="2000" b="0" dirty="0">
              <a:latin typeface="Garamond" panose="02020404030301010803" pitchFamily="18" charset="0"/>
            </a:rPr>
            <a:t>Forward-looking medium-term assessment; not just about finding additional resources but also about </a:t>
          </a:r>
          <a:r>
            <a:rPr lang="en-US" sz="2000" b="0" dirty="0">
              <a:solidFill>
                <a:srgbClr val="FF0000"/>
              </a:solidFill>
              <a:latin typeface="Garamond" panose="02020404030301010803" pitchFamily="18" charset="0"/>
            </a:rPr>
            <a:t>recognizing constraints </a:t>
          </a:r>
          <a:r>
            <a:rPr lang="en-US" sz="2000" b="0" dirty="0">
              <a:latin typeface="Garamond" panose="02020404030301010803" pitchFamily="18" charset="0"/>
            </a:rPr>
            <a:t>to increasing public financing for health. </a:t>
          </a:r>
          <a:endParaRPr lang="en-US" sz="2000" dirty="0">
            <a:latin typeface="Garamond" panose="02020404030301010803" pitchFamily="18" charset="0"/>
          </a:endParaRPr>
        </a:p>
      </dgm:t>
    </dgm:pt>
    <dgm:pt modelId="{8B69555F-D7A8-4C41-9B99-DD9B36A3908B}" type="parTrans" cxnId="{9BB8F629-F43D-4B25-B7FD-DC12DC217C57}">
      <dgm:prSet/>
      <dgm:spPr/>
      <dgm:t>
        <a:bodyPr/>
        <a:lstStyle/>
        <a:p>
          <a:endParaRPr lang="en-US" sz="3200">
            <a:latin typeface="Garamond" panose="02020404030301010803" pitchFamily="18" charset="0"/>
          </a:endParaRPr>
        </a:p>
      </dgm:t>
    </dgm:pt>
    <dgm:pt modelId="{B772E9FE-B917-4EE7-BBC4-946D1CD89E27}" type="sibTrans" cxnId="{9BB8F629-F43D-4B25-B7FD-DC12DC217C57}">
      <dgm:prSet/>
      <dgm:spPr/>
      <dgm:t>
        <a:bodyPr/>
        <a:lstStyle/>
        <a:p>
          <a:endParaRPr lang="en-US" sz="3200">
            <a:latin typeface="Garamond" panose="02020404030301010803" pitchFamily="18" charset="0"/>
          </a:endParaRPr>
        </a:p>
      </dgm:t>
    </dgm:pt>
    <dgm:pt modelId="{914D010A-ACA8-4768-83A2-6B1921DF4DE5}">
      <dgm:prSet custT="1"/>
      <dgm:spPr/>
      <dgm:t>
        <a:bodyPr/>
        <a:lstStyle/>
        <a:p>
          <a:r>
            <a:rPr lang="en-US" sz="2000" b="0" dirty="0">
              <a:latin typeface="Garamond" panose="02020404030301010803" pitchFamily="18" charset="0"/>
            </a:rPr>
            <a:t>Situates public financing for health within broader </a:t>
          </a:r>
          <a:r>
            <a:rPr lang="en-US" sz="2000" b="0" dirty="0">
              <a:solidFill>
                <a:srgbClr val="FF0000"/>
              </a:solidFill>
              <a:latin typeface="Garamond" panose="02020404030301010803" pitchFamily="18" charset="0"/>
            </a:rPr>
            <a:t>macro-fiscal context</a:t>
          </a:r>
          <a:r>
            <a:rPr lang="en-US" sz="2000" b="0" dirty="0">
              <a:latin typeface="Garamond" panose="02020404030301010803" pitchFamily="18" charset="0"/>
            </a:rPr>
            <a:t>; underscores the fact that the health may have to “compete” with other sectors for scarce public resources.</a:t>
          </a:r>
          <a:endParaRPr lang="en-US" sz="2000" dirty="0">
            <a:latin typeface="Garamond" panose="02020404030301010803" pitchFamily="18" charset="0"/>
          </a:endParaRPr>
        </a:p>
      </dgm:t>
    </dgm:pt>
    <dgm:pt modelId="{823D897A-710E-4B80-8B33-312A19EA9010}" type="parTrans" cxnId="{8871BB0A-DD2D-46B5-884E-27F0BFDCAFEA}">
      <dgm:prSet/>
      <dgm:spPr/>
      <dgm:t>
        <a:bodyPr/>
        <a:lstStyle/>
        <a:p>
          <a:endParaRPr lang="en-US" sz="3200">
            <a:latin typeface="Garamond" panose="02020404030301010803" pitchFamily="18" charset="0"/>
          </a:endParaRPr>
        </a:p>
      </dgm:t>
    </dgm:pt>
    <dgm:pt modelId="{11FDD7B1-885C-46D9-8DB3-FA9E1A755CA0}" type="sibTrans" cxnId="{8871BB0A-DD2D-46B5-884E-27F0BFDCAFEA}">
      <dgm:prSet/>
      <dgm:spPr/>
      <dgm:t>
        <a:bodyPr/>
        <a:lstStyle/>
        <a:p>
          <a:endParaRPr lang="en-US" sz="3200">
            <a:latin typeface="Garamond" panose="02020404030301010803" pitchFamily="18" charset="0"/>
          </a:endParaRPr>
        </a:p>
      </dgm:t>
    </dgm:pt>
    <dgm:pt modelId="{20F6BAF9-A626-4FDC-B766-7A50BE84B1A4}">
      <dgm:prSet custT="1"/>
      <dgm:spPr/>
      <dgm:t>
        <a:bodyPr/>
        <a:lstStyle/>
        <a:p>
          <a:r>
            <a:rPr lang="en-US" sz="2000" b="0" dirty="0">
              <a:latin typeface="Garamond" panose="02020404030301010803" pitchFamily="18" charset="0"/>
            </a:rPr>
            <a:t>Assessing fiscal space implies analyzing </a:t>
          </a:r>
          <a:r>
            <a:rPr lang="en-US" sz="2000" b="0" dirty="0">
              <a:solidFill>
                <a:srgbClr val="FF0000"/>
              </a:solidFill>
              <a:latin typeface="Garamond" panose="02020404030301010803" pitchFamily="18" charset="0"/>
            </a:rPr>
            <a:t>pros and cons</a:t>
          </a:r>
          <a:r>
            <a:rPr lang="en-US" sz="2000" b="0" dirty="0">
              <a:latin typeface="Garamond" panose="02020404030301010803" pitchFamily="18" charset="0"/>
            </a:rPr>
            <a:t> of different options, including learning about ‘good practice’ examples from other countries where relevant.</a:t>
          </a:r>
          <a:endParaRPr lang="en-US" sz="2000" dirty="0">
            <a:latin typeface="Garamond" panose="02020404030301010803" pitchFamily="18" charset="0"/>
          </a:endParaRPr>
        </a:p>
      </dgm:t>
    </dgm:pt>
    <dgm:pt modelId="{C2935C66-8C50-476E-AF5E-1E1E997C746E}" type="parTrans" cxnId="{E4D44105-94E1-4B9E-A5F0-092BFD99DFD9}">
      <dgm:prSet/>
      <dgm:spPr/>
      <dgm:t>
        <a:bodyPr/>
        <a:lstStyle/>
        <a:p>
          <a:endParaRPr lang="en-US" sz="3200">
            <a:latin typeface="Garamond" panose="02020404030301010803" pitchFamily="18" charset="0"/>
          </a:endParaRPr>
        </a:p>
      </dgm:t>
    </dgm:pt>
    <dgm:pt modelId="{582FCAF5-A77B-47B2-8AEC-5EDABF1EE20F}" type="sibTrans" cxnId="{E4D44105-94E1-4B9E-A5F0-092BFD99DFD9}">
      <dgm:prSet/>
      <dgm:spPr/>
      <dgm:t>
        <a:bodyPr/>
        <a:lstStyle/>
        <a:p>
          <a:endParaRPr lang="en-US" sz="3200">
            <a:latin typeface="Garamond" panose="02020404030301010803" pitchFamily="18" charset="0"/>
          </a:endParaRPr>
        </a:p>
      </dgm:t>
    </dgm:pt>
    <dgm:pt modelId="{81DB8C9D-3BF4-463C-8D3E-5B42F4798CE3}" type="pres">
      <dgm:prSet presAssocID="{02EE54CE-A174-4B2A-A20C-93FC4629D126}" presName="diagram" presStyleCnt="0">
        <dgm:presLayoutVars>
          <dgm:dir/>
          <dgm:resizeHandles val="exact"/>
        </dgm:presLayoutVars>
      </dgm:prSet>
      <dgm:spPr/>
    </dgm:pt>
    <dgm:pt modelId="{943792D2-1BD4-488A-A2C3-8353947B7195}" type="pres">
      <dgm:prSet presAssocID="{E1BC032B-D974-455B-904D-C636718ACC31}" presName="node" presStyleLbl="node1" presStyleIdx="0" presStyleCnt="4">
        <dgm:presLayoutVars>
          <dgm:bulletEnabled val="1"/>
        </dgm:presLayoutVars>
      </dgm:prSet>
      <dgm:spPr/>
    </dgm:pt>
    <dgm:pt modelId="{FEE006D3-D08C-4E1A-9CD6-F964E822ED0A}" type="pres">
      <dgm:prSet presAssocID="{F249A52B-AC76-4BEE-82ED-9D3DD8906D26}" presName="sibTrans" presStyleCnt="0"/>
      <dgm:spPr/>
    </dgm:pt>
    <dgm:pt modelId="{AFE243CD-B1A0-4E5C-8B09-7D0603E48AF1}" type="pres">
      <dgm:prSet presAssocID="{AF00303D-224A-4876-BCF6-9239B8DB7C98}" presName="node" presStyleLbl="node1" presStyleIdx="1" presStyleCnt="4">
        <dgm:presLayoutVars>
          <dgm:bulletEnabled val="1"/>
        </dgm:presLayoutVars>
      </dgm:prSet>
      <dgm:spPr/>
    </dgm:pt>
    <dgm:pt modelId="{96BEB9FB-F294-40CD-8E8E-639B2B30123A}" type="pres">
      <dgm:prSet presAssocID="{B772E9FE-B917-4EE7-BBC4-946D1CD89E27}" presName="sibTrans" presStyleCnt="0"/>
      <dgm:spPr/>
    </dgm:pt>
    <dgm:pt modelId="{588AD548-1804-4F1D-884A-12E384E0E7B7}" type="pres">
      <dgm:prSet presAssocID="{914D010A-ACA8-4768-83A2-6B1921DF4DE5}" presName="node" presStyleLbl="node1" presStyleIdx="2" presStyleCnt="4">
        <dgm:presLayoutVars>
          <dgm:bulletEnabled val="1"/>
        </dgm:presLayoutVars>
      </dgm:prSet>
      <dgm:spPr/>
    </dgm:pt>
    <dgm:pt modelId="{6CFBAB76-59A1-4521-91BB-C04ED061368F}" type="pres">
      <dgm:prSet presAssocID="{11FDD7B1-885C-46D9-8DB3-FA9E1A755CA0}" presName="sibTrans" presStyleCnt="0"/>
      <dgm:spPr/>
    </dgm:pt>
    <dgm:pt modelId="{086227C2-E52C-4AA1-ACC1-1F82852762DD}" type="pres">
      <dgm:prSet presAssocID="{20F6BAF9-A626-4FDC-B766-7A50BE84B1A4}" presName="node" presStyleLbl="node1" presStyleIdx="3" presStyleCnt="4">
        <dgm:presLayoutVars>
          <dgm:bulletEnabled val="1"/>
        </dgm:presLayoutVars>
      </dgm:prSet>
      <dgm:spPr/>
    </dgm:pt>
  </dgm:ptLst>
  <dgm:cxnLst>
    <dgm:cxn modelId="{E4D44105-94E1-4B9E-A5F0-092BFD99DFD9}" srcId="{02EE54CE-A174-4B2A-A20C-93FC4629D126}" destId="{20F6BAF9-A626-4FDC-B766-7A50BE84B1A4}" srcOrd="3" destOrd="0" parTransId="{C2935C66-8C50-476E-AF5E-1E1E997C746E}" sibTransId="{582FCAF5-A77B-47B2-8AEC-5EDABF1EE20F}"/>
    <dgm:cxn modelId="{3B3CFB07-D881-490E-8CD4-339FCE7FE5A8}" type="presOf" srcId="{E1BC032B-D974-455B-904D-C636718ACC31}" destId="{943792D2-1BD4-488A-A2C3-8353947B7195}" srcOrd="0" destOrd="0" presId="urn:microsoft.com/office/officeart/2005/8/layout/default"/>
    <dgm:cxn modelId="{8871BB0A-DD2D-46B5-884E-27F0BFDCAFEA}" srcId="{02EE54CE-A174-4B2A-A20C-93FC4629D126}" destId="{914D010A-ACA8-4768-83A2-6B1921DF4DE5}" srcOrd="2" destOrd="0" parTransId="{823D897A-710E-4B80-8B33-312A19EA9010}" sibTransId="{11FDD7B1-885C-46D9-8DB3-FA9E1A755CA0}"/>
    <dgm:cxn modelId="{9BB8F629-F43D-4B25-B7FD-DC12DC217C57}" srcId="{02EE54CE-A174-4B2A-A20C-93FC4629D126}" destId="{AF00303D-224A-4876-BCF6-9239B8DB7C98}" srcOrd="1" destOrd="0" parTransId="{8B69555F-D7A8-4C41-9B99-DD9B36A3908B}" sibTransId="{B772E9FE-B917-4EE7-BBC4-946D1CD89E27}"/>
    <dgm:cxn modelId="{118BE132-34E4-4AFC-B19A-EDF9C66087C0}" type="presOf" srcId="{02EE54CE-A174-4B2A-A20C-93FC4629D126}" destId="{81DB8C9D-3BF4-463C-8D3E-5B42F4798CE3}" srcOrd="0" destOrd="0" presId="urn:microsoft.com/office/officeart/2005/8/layout/default"/>
    <dgm:cxn modelId="{7D267648-0DD0-4D19-9D93-0A2DA8F27600}" type="presOf" srcId="{20F6BAF9-A626-4FDC-B766-7A50BE84B1A4}" destId="{086227C2-E52C-4AA1-ACC1-1F82852762DD}" srcOrd="0" destOrd="0" presId="urn:microsoft.com/office/officeart/2005/8/layout/default"/>
    <dgm:cxn modelId="{28D54183-BE1B-4DC7-B2D8-35E9B5DD3555}" type="presOf" srcId="{AF00303D-224A-4876-BCF6-9239B8DB7C98}" destId="{AFE243CD-B1A0-4E5C-8B09-7D0603E48AF1}" srcOrd="0" destOrd="0" presId="urn:microsoft.com/office/officeart/2005/8/layout/default"/>
    <dgm:cxn modelId="{82623FE8-2329-4A8D-8D56-3D7860D7F559}" srcId="{02EE54CE-A174-4B2A-A20C-93FC4629D126}" destId="{E1BC032B-D974-455B-904D-C636718ACC31}" srcOrd="0" destOrd="0" parTransId="{14B708A9-2111-48D7-B1B0-A25BE9ACCA0C}" sibTransId="{F249A52B-AC76-4BEE-82ED-9D3DD8906D26}"/>
    <dgm:cxn modelId="{655519FE-5A75-4C5E-AB1A-9D379A83ED01}" type="presOf" srcId="{914D010A-ACA8-4768-83A2-6B1921DF4DE5}" destId="{588AD548-1804-4F1D-884A-12E384E0E7B7}" srcOrd="0" destOrd="0" presId="urn:microsoft.com/office/officeart/2005/8/layout/default"/>
    <dgm:cxn modelId="{62EF634A-ECA8-4BE0-B10C-9EB13987D8E5}" type="presParOf" srcId="{81DB8C9D-3BF4-463C-8D3E-5B42F4798CE3}" destId="{943792D2-1BD4-488A-A2C3-8353947B7195}" srcOrd="0" destOrd="0" presId="urn:microsoft.com/office/officeart/2005/8/layout/default"/>
    <dgm:cxn modelId="{90F7994F-284A-436F-AE80-1D8038949E2D}" type="presParOf" srcId="{81DB8C9D-3BF4-463C-8D3E-5B42F4798CE3}" destId="{FEE006D3-D08C-4E1A-9CD6-F964E822ED0A}" srcOrd="1" destOrd="0" presId="urn:microsoft.com/office/officeart/2005/8/layout/default"/>
    <dgm:cxn modelId="{4839223D-2B15-41AA-8C32-B380F6C58056}" type="presParOf" srcId="{81DB8C9D-3BF4-463C-8D3E-5B42F4798CE3}" destId="{AFE243CD-B1A0-4E5C-8B09-7D0603E48AF1}" srcOrd="2" destOrd="0" presId="urn:microsoft.com/office/officeart/2005/8/layout/default"/>
    <dgm:cxn modelId="{B8B9593A-0A91-4F25-BD91-F9FF715901BF}" type="presParOf" srcId="{81DB8C9D-3BF4-463C-8D3E-5B42F4798CE3}" destId="{96BEB9FB-F294-40CD-8E8E-639B2B30123A}" srcOrd="3" destOrd="0" presId="urn:microsoft.com/office/officeart/2005/8/layout/default"/>
    <dgm:cxn modelId="{C9A3D9D0-97EF-44ED-AB2C-6D8FBA3072FC}" type="presParOf" srcId="{81DB8C9D-3BF4-463C-8D3E-5B42F4798CE3}" destId="{588AD548-1804-4F1D-884A-12E384E0E7B7}" srcOrd="4" destOrd="0" presId="urn:microsoft.com/office/officeart/2005/8/layout/default"/>
    <dgm:cxn modelId="{68A37BF3-63BD-4450-ABF6-89A9EDFA6EB0}" type="presParOf" srcId="{81DB8C9D-3BF4-463C-8D3E-5B42F4798CE3}" destId="{6CFBAB76-59A1-4521-91BB-C04ED061368F}" srcOrd="5" destOrd="0" presId="urn:microsoft.com/office/officeart/2005/8/layout/default"/>
    <dgm:cxn modelId="{0E2737D0-62A4-4044-BC8D-93299C5887E7}" type="presParOf" srcId="{81DB8C9D-3BF4-463C-8D3E-5B42F4798CE3}" destId="{086227C2-E52C-4AA1-ACC1-1F82852762D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5CA414-9CDD-41F8-B501-91A853D053E5}" type="doc">
      <dgm:prSet loTypeId="urn:microsoft.com/office/officeart/2005/8/layout/cycle6" loCatId="cycle" qsTypeId="urn:microsoft.com/office/officeart/2005/8/quickstyle/simple1" qsCatId="simple" csTypeId="urn:microsoft.com/office/officeart/2005/8/colors/accent0_1" csCatId="mainScheme" phldr="1"/>
      <dgm:spPr/>
      <dgm:t>
        <a:bodyPr/>
        <a:lstStyle/>
        <a:p>
          <a:endParaRPr lang="en-US"/>
        </a:p>
      </dgm:t>
    </dgm:pt>
    <dgm:pt modelId="{D46D11F0-66AF-4326-8219-F37FDC6B0C6E}">
      <dgm:prSet phldrT="[Text]" custT="1"/>
      <dgm:spPr/>
      <dgm:t>
        <a:bodyPr/>
        <a:lstStyle/>
        <a:p>
          <a:r>
            <a:rPr lang="en-US" sz="1500" b="1" dirty="0">
              <a:latin typeface="Garamond" panose="02020404030301010803" pitchFamily="18" charset="0"/>
              <a:ea typeface="CMU Serif" panose="02000603000000000000" pitchFamily="50" charset="0"/>
              <a:cs typeface="CMU Serif" panose="02000603000000000000" pitchFamily="50" charset="0"/>
            </a:rPr>
            <a:t>Conducive macroeconomic conditions</a:t>
          </a:r>
        </a:p>
      </dgm:t>
    </dgm:pt>
    <dgm:pt modelId="{80C03644-3AF7-4B02-8D43-19D7A062B8CE}" type="par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1607C63-89AE-4B62-9E4E-ADC3DFA9E63C}" type="sibTrans" cxnId="{F7644467-4B62-428D-BACF-A9DB1CB73F75}">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E4DB48F8-CD80-4121-80D9-5F8C7CE48309}">
      <dgm:prSet phldrT="[Text]" custT="1"/>
      <dgm:spPr/>
      <dgm:t>
        <a:bodyPr/>
        <a:lstStyle/>
        <a:p>
          <a:r>
            <a:rPr lang="en-US" sz="1500" b="1" dirty="0">
              <a:latin typeface="Garamond" panose="02020404030301010803" pitchFamily="18" charset="0"/>
              <a:ea typeface="CMU Serif" panose="02000603000000000000" pitchFamily="50" charset="0"/>
              <a:cs typeface="CMU Serif" panose="02000603000000000000" pitchFamily="50" charset="0"/>
            </a:rPr>
            <a:t>Reprioritization</a:t>
          </a:r>
        </a:p>
      </dgm:t>
    </dgm:pt>
    <dgm:pt modelId="{C8152124-25DB-4F97-838A-20D6BB0654C5}" type="par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FE3C1C28-E45B-4D91-AC79-28CF08B0EF86}" type="sibTrans" cxnId="{1245E3E2-9814-4AC3-B07A-7D6C68EFFD9B}">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237C99-120C-4D4A-86B6-67D5C393570D}">
      <dgm:prSet phldrT="[Text]" custT="1"/>
      <dgm:spPr/>
      <dgm:t>
        <a:bodyPr/>
        <a:lstStyle/>
        <a:p>
          <a:r>
            <a:rPr lang="en-US" sz="1500" b="1" dirty="0">
              <a:latin typeface="Garamond" panose="02020404030301010803" pitchFamily="18" charset="0"/>
              <a:ea typeface="CMU Serif" panose="02000603000000000000" pitchFamily="50" charset="0"/>
              <a:cs typeface="CMU Serif" panose="02000603000000000000" pitchFamily="50" charset="0"/>
            </a:rPr>
            <a:t>Sector-specific domestic revenue sources</a:t>
          </a:r>
        </a:p>
      </dgm:t>
    </dgm:pt>
    <dgm:pt modelId="{41AE423E-6C5A-4C4E-8D5F-49389AA4D91B}" type="par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49E337C-B235-4A45-B5B1-5C76BA6654D0}" type="sibTrans" cxnId="{A597C06D-5ABC-4569-AB28-719307943522}">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2F7F0205-F4FF-46C0-A7EA-2425B3DBAEAD}">
      <dgm:prSet phldrT="[Text]" custT="1"/>
      <dgm:spPr/>
      <dgm:t>
        <a:bodyPr/>
        <a:lstStyle/>
        <a:p>
          <a:r>
            <a:rPr lang="en-US" sz="1500" b="1" dirty="0">
              <a:latin typeface="Garamond" panose="02020404030301010803" pitchFamily="18" charset="0"/>
              <a:ea typeface="CMU Serif" panose="02000603000000000000" pitchFamily="50" charset="0"/>
              <a:cs typeface="CMU Serif" panose="02000603000000000000" pitchFamily="50" charset="0"/>
            </a:rPr>
            <a:t>Development assistance</a:t>
          </a:r>
        </a:p>
      </dgm:t>
    </dgm:pt>
    <dgm:pt modelId="{D7ADAA45-028E-42B9-859E-F7B50C583868}" type="par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7CC99BE2-C74E-446B-AC72-220605CE609F}" type="sibTrans" cxnId="{EA0C9CD2-5EF9-4782-B5DB-9D5950A43D6D}">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A1D6A433-3D3C-4B8F-8D13-24D98E4ADEDC}">
      <dgm:prSet phldrT="[Text]" custT="1"/>
      <dgm:spPr/>
      <dgm:t>
        <a:bodyPr/>
        <a:lstStyle/>
        <a:p>
          <a:r>
            <a:rPr lang="en-US" sz="1500" b="1" dirty="0">
              <a:latin typeface="Garamond" panose="02020404030301010803" pitchFamily="18" charset="0"/>
              <a:ea typeface="CMU Serif" panose="02000603000000000000" pitchFamily="50" charset="0"/>
              <a:cs typeface="CMU Serif" panose="02000603000000000000" pitchFamily="50" charset="0"/>
            </a:rPr>
            <a:t>Efficiency</a:t>
          </a:r>
        </a:p>
      </dgm:t>
    </dgm:pt>
    <dgm:pt modelId="{391F8C33-BA07-4EB7-A788-0B83D7E952E3}" type="par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3D113432-1E78-4A5F-98B4-6AECB2CF7B52}" type="sibTrans" cxnId="{D83FF03F-2B01-462C-9383-5ED1600BA421}">
      <dgm:prSet/>
      <dgm:spPr/>
      <dgm:t>
        <a:bodyPr/>
        <a:lstStyle/>
        <a:p>
          <a:endParaRPr lang="en-US" sz="1500">
            <a:latin typeface="Rockwell" panose="02060603020205020403" pitchFamily="18" charset="0"/>
            <a:ea typeface="CMU Serif" panose="02000603000000000000" pitchFamily="50" charset="0"/>
            <a:cs typeface="CMU Serif" panose="02000603000000000000" pitchFamily="50" charset="0"/>
          </a:endParaRPr>
        </a:p>
      </dgm:t>
    </dgm:pt>
    <dgm:pt modelId="{92201F60-2BAA-457B-9794-EE267E07B7F8}" type="pres">
      <dgm:prSet presAssocID="{345CA414-9CDD-41F8-B501-91A853D053E5}" presName="cycle" presStyleCnt="0">
        <dgm:presLayoutVars>
          <dgm:dir/>
          <dgm:resizeHandles val="exact"/>
        </dgm:presLayoutVars>
      </dgm:prSet>
      <dgm:spPr/>
    </dgm:pt>
    <dgm:pt modelId="{B558C93A-E001-416A-86DA-C06C88307D91}" type="pres">
      <dgm:prSet presAssocID="{D46D11F0-66AF-4326-8219-F37FDC6B0C6E}" presName="node" presStyleLbl="node1" presStyleIdx="0" presStyleCnt="5">
        <dgm:presLayoutVars>
          <dgm:bulletEnabled val="1"/>
        </dgm:presLayoutVars>
      </dgm:prSet>
      <dgm:spPr/>
    </dgm:pt>
    <dgm:pt modelId="{FA490985-7C0B-43C0-9647-315731C6B773}" type="pres">
      <dgm:prSet presAssocID="{D46D11F0-66AF-4326-8219-F37FDC6B0C6E}" presName="spNode" presStyleCnt="0"/>
      <dgm:spPr/>
    </dgm:pt>
    <dgm:pt modelId="{8BDE8E31-F667-49B8-8CED-AF25492E8E4D}" type="pres">
      <dgm:prSet presAssocID="{E1607C63-89AE-4B62-9E4E-ADC3DFA9E63C}" presName="sibTrans" presStyleLbl="sibTrans1D1" presStyleIdx="0" presStyleCnt="5"/>
      <dgm:spPr/>
    </dgm:pt>
    <dgm:pt modelId="{E2F54755-C477-4714-B708-6812C836AA5C}" type="pres">
      <dgm:prSet presAssocID="{E4DB48F8-CD80-4121-80D9-5F8C7CE48309}" presName="node" presStyleLbl="node1" presStyleIdx="1" presStyleCnt="5">
        <dgm:presLayoutVars>
          <dgm:bulletEnabled val="1"/>
        </dgm:presLayoutVars>
      </dgm:prSet>
      <dgm:spPr/>
    </dgm:pt>
    <dgm:pt modelId="{D16166C7-6AA4-4C7A-9845-81B2052294A8}" type="pres">
      <dgm:prSet presAssocID="{E4DB48F8-CD80-4121-80D9-5F8C7CE48309}" presName="spNode" presStyleCnt="0"/>
      <dgm:spPr/>
    </dgm:pt>
    <dgm:pt modelId="{BD343EC2-EA22-4061-873D-667406CA2277}" type="pres">
      <dgm:prSet presAssocID="{FE3C1C28-E45B-4D91-AC79-28CF08B0EF86}" presName="sibTrans" presStyleLbl="sibTrans1D1" presStyleIdx="1" presStyleCnt="5"/>
      <dgm:spPr/>
    </dgm:pt>
    <dgm:pt modelId="{56612126-495B-47E2-974D-6A70295231A7}" type="pres">
      <dgm:prSet presAssocID="{74237C99-120C-4D4A-86B6-67D5C393570D}" presName="node" presStyleLbl="node1" presStyleIdx="2" presStyleCnt="5">
        <dgm:presLayoutVars>
          <dgm:bulletEnabled val="1"/>
        </dgm:presLayoutVars>
      </dgm:prSet>
      <dgm:spPr/>
    </dgm:pt>
    <dgm:pt modelId="{10C228F3-BC16-4928-9BAF-DE1967BD6341}" type="pres">
      <dgm:prSet presAssocID="{74237C99-120C-4D4A-86B6-67D5C393570D}" presName="spNode" presStyleCnt="0"/>
      <dgm:spPr/>
    </dgm:pt>
    <dgm:pt modelId="{833289DA-7EB5-48D1-9A34-22152C7E19C8}" type="pres">
      <dgm:prSet presAssocID="{749E337C-B235-4A45-B5B1-5C76BA6654D0}" presName="sibTrans" presStyleLbl="sibTrans1D1" presStyleIdx="2" presStyleCnt="5"/>
      <dgm:spPr/>
    </dgm:pt>
    <dgm:pt modelId="{011D10D8-9B3D-421C-94CD-70EFAA53D692}" type="pres">
      <dgm:prSet presAssocID="{2F7F0205-F4FF-46C0-A7EA-2425B3DBAEAD}" presName="node" presStyleLbl="node1" presStyleIdx="3" presStyleCnt="5">
        <dgm:presLayoutVars>
          <dgm:bulletEnabled val="1"/>
        </dgm:presLayoutVars>
      </dgm:prSet>
      <dgm:spPr/>
    </dgm:pt>
    <dgm:pt modelId="{6A1C4B45-E1FD-4EA9-8F8C-AF01ACE76D3E}" type="pres">
      <dgm:prSet presAssocID="{2F7F0205-F4FF-46C0-A7EA-2425B3DBAEAD}" presName="spNode" presStyleCnt="0"/>
      <dgm:spPr/>
    </dgm:pt>
    <dgm:pt modelId="{0E144931-7220-4AD8-A69F-3FDB4A60FACC}" type="pres">
      <dgm:prSet presAssocID="{7CC99BE2-C74E-446B-AC72-220605CE609F}" presName="sibTrans" presStyleLbl="sibTrans1D1" presStyleIdx="3" presStyleCnt="5"/>
      <dgm:spPr/>
    </dgm:pt>
    <dgm:pt modelId="{ED89E63C-16F1-46B2-B024-A330EF7B07E0}" type="pres">
      <dgm:prSet presAssocID="{A1D6A433-3D3C-4B8F-8D13-24D98E4ADEDC}" presName="node" presStyleLbl="node1" presStyleIdx="4" presStyleCnt="5">
        <dgm:presLayoutVars>
          <dgm:bulletEnabled val="1"/>
        </dgm:presLayoutVars>
      </dgm:prSet>
      <dgm:spPr/>
    </dgm:pt>
    <dgm:pt modelId="{21ABF497-B38F-422B-AE20-7062DE812C3A}" type="pres">
      <dgm:prSet presAssocID="{A1D6A433-3D3C-4B8F-8D13-24D98E4ADEDC}" presName="spNode" presStyleCnt="0"/>
      <dgm:spPr/>
    </dgm:pt>
    <dgm:pt modelId="{4926E0A3-CC36-4A38-A886-35C62D3D1BCD}" type="pres">
      <dgm:prSet presAssocID="{3D113432-1E78-4A5F-98B4-6AECB2CF7B52}" presName="sibTrans" presStyleLbl="sibTrans1D1" presStyleIdx="4" presStyleCnt="5"/>
      <dgm:spPr/>
    </dgm:pt>
  </dgm:ptLst>
  <dgm:cxnLst>
    <dgm:cxn modelId="{D9EF060A-3880-4E67-84B8-388CEFDDB87D}" type="presOf" srcId="{749E337C-B235-4A45-B5B1-5C76BA6654D0}" destId="{833289DA-7EB5-48D1-9A34-22152C7E19C8}" srcOrd="0" destOrd="0" presId="urn:microsoft.com/office/officeart/2005/8/layout/cycle6"/>
    <dgm:cxn modelId="{D1457D2F-169E-4E2A-93A9-F95CC8D1500D}" type="presOf" srcId="{FE3C1C28-E45B-4D91-AC79-28CF08B0EF86}" destId="{BD343EC2-EA22-4061-873D-667406CA2277}" srcOrd="0" destOrd="0" presId="urn:microsoft.com/office/officeart/2005/8/layout/cycle6"/>
    <dgm:cxn modelId="{D83FF03F-2B01-462C-9383-5ED1600BA421}" srcId="{345CA414-9CDD-41F8-B501-91A853D053E5}" destId="{A1D6A433-3D3C-4B8F-8D13-24D98E4ADEDC}" srcOrd="4" destOrd="0" parTransId="{391F8C33-BA07-4EB7-A788-0B83D7E952E3}" sibTransId="{3D113432-1E78-4A5F-98B4-6AECB2CF7B52}"/>
    <dgm:cxn modelId="{D3243F62-2BE0-4430-A077-6AB88A2744FE}" type="presOf" srcId="{345CA414-9CDD-41F8-B501-91A853D053E5}" destId="{92201F60-2BAA-457B-9794-EE267E07B7F8}" srcOrd="0" destOrd="0" presId="urn:microsoft.com/office/officeart/2005/8/layout/cycle6"/>
    <dgm:cxn modelId="{F7644467-4B62-428D-BACF-A9DB1CB73F75}" srcId="{345CA414-9CDD-41F8-B501-91A853D053E5}" destId="{D46D11F0-66AF-4326-8219-F37FDC6B0C6E}" srcOrd="0" destOrd="0" parTransId="{80C03644-3AF7-4B02-8D43-19D7A062B8CE}" sibTransId="{E1607C63-89AE-4B62-9E4E-ADC3DFA9E63C}"/>
    <dgm:cxn modelId="{A597C06D-5ABC-4569-AB28-719307943522}" srcId="{345CA414-9CDD-41F8-B501-91A853D053E5}" destId="{74237C99-120C-4D4A-86B6-67D5C393570D}" srcOrd="2" destOrd="0" parTransId="{41AE423E-6C5A-4C4E-8D5F-49389AA4D91B}" sibTransId="{749E337C-B235-4A45-B5B1-5C76BA6654D0}"/>
    <dgm:cxn modelId="{3EB66877-3067-47B7-B5CB-909EF58DADA7}" type="presOf" srcId="{A1D6A433-3D3C-4B8F-8D13-24D98E4ADEDC}" destId="{ED89E63C-16F1-46B2-B024-A330EF7B07E0}" srcOrd="0" destOrd="0" presId="urn:microsoft.com/office/officeart/2005/8/layout/cycle6"/>
    <dgm:cxn modelId="{C7E88F9E-F63F-4F58-A2BA-C2BF11C21B70}" type="presOf" srcId="{2F7F0205-F4FF-46C0-A7EA-2425B3DBAEAD}" destId="{011D10D8-9B3D-421C-94CD-70EFAA53D692}" srcOrd="0" destOrd="0" presId="urn:microsoft.com/office/officeart/2005/8/layout/cycle6"/>
    <dgm:cxn modelId="{BE19DDAD-1BB1-4B00-AA96-060C0D0ACCA2}" type="presOf" srcId="{D46D11F0-66AF-4326-8219-F37FDC6B0C6E}" destId="{B558C93A-E001-416A-86DA-C06C88307D91}" srcOrd="0" destOrd="0" presId="urn:microsoft.com/office/officeart/2005/8/layout/cycle6"/>
    <dgm:cxn modelId="{5B63DAC4-6004-4142-80E7-58A4D968E52D}" type="presOf" srcId="{E1607C63-89AE-4B62-9E4E-ADC3DFA9E63C}" destId="{8BDE8E31-F667-49B8-8CED-AF25492E8E4D}" srcOrd="0" destOrd="0" presId="urn:microsoft.com/office/officeart/2005/8/layout/cycle6"/>
    <dgm:cxn modelId="{EE5D91CD-0757-4C65-8CA0-1A600BBF21B5}" type="presOf" srcId="{E4DB48F8-CD80-4121-80D9-5F8C7CE48309}" destId="{E2F54755-C477-4714-B708-6812C836AA5C}" srcOrd="0" destOrd="0" presId="urn:microsoft.com/office/officeart/2005/8/layout/cycle6"/>
    <dgm:cxn modelId="{EA0C9CD2-5EF9-4782-B5DB-9D5950A43D6D}" srcId="{345CA414-9CDD-41F8-B501-91A853D053E5}" destId="{2F7F0205-F4FF-46C0-A7EA-2425B3DBAEAD}" srcOrd="3" destOrd="0" parTransId="{D7ADAA45-028E-42B9-859E-F7B50C583868}" sibTransId="{7CC99BE2-C74E-446B-AC72-220605CE609F}"/>
    <dgm:cxn modelId="{3DED2FD5-CC26-4887-8C69-36B31760ED42}" type="presOf" srcId="{3D113432-1E78-4A5F-98B4-6AECB2CF7B52}" destId="{4926E0A3-CC36-4A38-A886-35C62D3D1BCD}" srcOrd="0" destOrd="0" presId="urn:microsoft.com/office/officeart/2005/8/layout/cycle6"/>
    <dgm:cxn modelId="{1245E3E2-9814-4AC3-B07A-7D6C68EFFD9B}" srcId="{345CA414-9CDD-41F8-B501-91A853D053E5}" destId="{E4DB48F8-CD80-4121-80D9-5F8C7CE48309}" srcOrd="1" destOrd="0" parTransId="{C8152124-25DB-4F97-838A-20D6BB0654C5}" sibTransId="{FE3C1C28-E45B-4D91-AC79-28CF08B0EF86}"/>
    <dgm:cxn modelId="{E6B7A9FD-6AFE-42A6-90BF-F282C5CC131F}" type="presOf" srcId="{74237C99-120C-4D4A-86B6-67D5C393570D}" destId="{56612126-495B-47E2-974D-6A70295231A7}" srcOrd="0" destOrd="0" presId="urn:microsoft.com/office/officeart/2005/8/layout/cycle6"/>
    <dgm:cxn modelId="{714CB9FD-A1AD-402F-9DD5-9A846814385E}" type="presOf" srcId="{7CC99BE2-C74E-446B-AC72-220605CE609F}" destId="{0E144931-7220-4AD8-A69F-3FDB4A60FACC}" srcOrd="0" destOrd="0" presId="urn:microsoft.com/office/officeart/2005/8/layout/cycle6"/>
    <dgm:cxn modelId="{34B4E5BF-B24E-4510-8B28-C0FBF44D7220}" type="presParOf" srcId="{92201F60-2BAA-457B-9794-EE267E07B7F8}" destId="{B558C93A-E001-416A-86DA-C06C88307D91}" srcOrd="0" destOrd="0" presId="urn:microsoft.com/office/officeart/2005/8/layout/cycle6"/>
    <dgm:cxn modelId="{F192812F-7673-4656-9FAA-087BBA3C32D9}" type="presParOf" srcId="{92201F60-2BAA-457B-9794-EE267E07B7F8}" destId="{FA490985-7C0B-43C0-9647-315731C6B773}" srcOrd="1" destOrd="0" presId="urn:microsoft.com/office/officeart/2005/8/layout/cycle6"/>
    <dgm:cxn modelId="{F0F0161A-A308-45FF-A56C-035AC6162092}" type="presParOf" srcId="{92201F60-2BAA-457B-9794-EE267E07B7F8}" destId="{8BDE8E31-F667-49B8-8CED-AF25492E8E4D}" srcOrd="2" destOrd="0" presId="urn:microsoft.com/office/officeart/2005/8/layout/cycle6"/>
    <dgm:cxn modelId="{B9FEC85C-C27B-460E-974A-F95E3E22E77C}" type="presParOf" srcId="{92201F60-2BAA-457B-9794-EE267E07B7F8}" destId="{E2F54755-C477-4714-B708-6812C836AA5C}" srcOrd="3" destOrd="0" presId="urn:microsoft.com/office/officeart/2005/8/layout/cycle6"/>
    <dgm:cxn modelId="{0E72B97E-4D07-44C9-9726-87D7DA62E337}" type="presParOf" srcId="{92201F60-2BAA-457B-9794-EE267E07B7F8}" destId="{D16166C7-6AA4-4C7A-9845-81B2052294A8}" srcOrd="4" destOrd="0" presId="urn:microsoft.com/office/officeart/2005/8/layout/cycle6"/>
    <dgm:cxn modelId="{48110A74-082A-479C-8A37-F6BCFEE3F55D}" type="presParOf" srcId="{92201F60-2BAA-457B-9794-EE267E07B7F8}" destId="{BD343EC2-EA22-4061-873D-667406CA2277}" srcOrd="5" destOrd="0" presId="urn:microsoft.com/office/officeart/2005/8/layout/cycle6"/>
    <dgm:cxn modelId="{77FFAD11-BDA9-4C0E-A46B-BACCC6C45F42}" type="presParOf" srcId="{92201F60-2BAA-457B-9794-EE267E07B7F8}" destId="{56612126-495B-47E2-974D-6A70295231A7}" srcOrd="6" destOrd="0" presId="urn:microsoft.com/office/officeart/2005/8/layout/cycle6"/>
    <dgm:cxn modelId="{208AF211-0CB7-4B9E-90DA-D0AC2D31E746}" type="presParOf" srcId="{92201F60-2BAA-457B-9794-EE267E07B7F8}" destId="{10C228F3-BC16-4928-9BAF-DE1967BD6341}" srcOrd="7" destOrd="0" presId="urn:microsoft.com/office/officeart/2005/8/layout/cycle6"/>
    <dgm:cxn modelId="{AAF0FE3D-D5F0-4B51-8664-867C2D714DB8}" type="presParOf" srcId="{92201F60-2BAA-457B-9794-EE267E07B7F8}" destId="{833289DA-7EB5-48D1-9A34-22152C7E19C8}" srcOrd="8" destOrd="0" presId="urn:microsoft.com/office/officeart/2005/8/layout/cycle6"/>
    <dgm:cxn modelId="{A945077B-CAAD-422A-A73B-9274E1D41CA4}" type="presParOf" srcId="{92201F60-2BAA-457B-9794-EE267E07B7F8}" destId="{011D10D8-9B3D-421C-94CD-70EFAA53D692}" srcOrd="9" destOrd="0" presId="urn:microsoft.com/office/officeart/2005/8/layout/cycle6"/>
    <dgm:cxn modelId="{1F636FAA-B67F-4462-9803-0116E71E3C3D}" type="presParOf" srcId="{92201F60-2BAA-457B-9794-EE267E07B7F8}" destId="{6A1C4B45-E1FD-4EA9-8F8C-AF01ACE76D3E}" srcOrd="10" destOrd="0" presId="urn:microsoft.com/office/officeart/2005/8/layout/cycle6"/>
    <dgm:cxn modelId="{512EFF40-302D-429E-86DF-58F629168C9E}" type="presParOf" srcId="{92201F60-2BAA-457B-9794-EE267E07B7F8}" destId="{0E144931-7220-4AD8-A69F-3FDB4A60FACC}" srcOrd="11" destOrd="0" presId="urn:microsoft.com/office/officeart/2005/8/layout/cycle6"/>
    <dgm:cxn modelId="{E1DA5350-EEAF-4928-BE0D-5E3FB57D4156}" type="presParOf" srcId="{92201F60-2BAA-457B-9794-EE267E07B7F8}" destId="{ED89E63C-16F1-46B2-B024-A330EF7B07E0}" srcOrd="12" destOrd="0" presId="urn:microsoft.com/office/officeart/2005/8/layout/cycle6"/>
    <dgm:cxn modelId="{D1B4E588-6651-4639-8D82-534B2B58CD4F}" type="presParOf" srcId="{92201F60-2BAA-457B-9794-EE267E07B7F8}" destId="{21ABF497-B38F-422B-AE20-7062DE812C3A}" srcOrd="13" destOrd="0" presId="urn:microsoft.com/office/officeart/2005/8/layout/cycle6"/>
    <dgm:cxn modelId="{841BD636-26D4-433D-81AF-EAE734F054F9}" type="presParOf" srcId="{92201F60-2BAA-457B-9794-EE267E07B7F8}" destId="{4926E0A3-CC36-4A38-A886-35C62D3D1BCD}"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E1395-DAD7-4055-8FE1-0BAA7DE01AAE}">
      <dsp:nvSpPr>
        <dsp:cNvPr id="0" name=""/>
        <dsp:cNvSpPr/>
      </dsp:nvSpPr>
      <dsp: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sp:txBody>
      <dsp:txXfrm>
        <a:off x="2617982" y="44787"/>
        <a:ext cx="1241034" cy="777239"/>
      </dsp:txXfrm>
    </dsp:sp>
    <dsp:sp modelId="{1D12C939-ADCE-4E49-AD24-F19F8D3E3900}">
      <dsp:nvSpPr>
        <dsp:cNvPr id="0" name=""/>
        <dsp:cNvSpPr/>
      </dsp:nvSpPr>
      <dsp: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F19BF96-CAEB-4B30-BED5-409E4A546205}">
      <dsp:nvSpPr>
        <dsp:cNvPr id="0" name=""/>
        <dsp:cNvSpPr/>
      </dsp:nvSpPr>
      <dsp: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sp:txBody>
      <dsp:txXfrm>
        <a:off x="4373568" y="1058374"/>
        <a:ext cx="1241034" cy="777239"/>
      </dsp:txXfrm>
    </dsp:sp>
    <dsp:sp modelId="{50D175BE-A473-4990-89AB-E311D19EA91B}">
      <dsp:nvSpPr>
        <dsp:cNvPr id="0" name=""/>
        <dsp:cNvSpPr/>
      </dsp:nvSpPr>
      <dsp: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sp:spPr>
      <dsp:style>
        <a:lnRef idx="1">
          <a:scrgbClr r="0" g="0" b="0"/>
        </a:lnRef>
        <a:fillRef idx="0">
          <a:scrgbClr r="0" g="0" b="0"/>
        </a:fillRef>
        <a:effectRef idx="0">
          <a:scrgbClr r="0" g="0" b="0"/>
        </a:effectRef>
        <a:fontRef idx="minor"/>
      </dsp:style>
    </dsp:sp>
    <dsp:sp modelId="{0C0E4C13-2B5F-462E-AC14-1C9804F06AE5}">
      <dsp:nvSpPr>
        <dsp:cNvPr id="0" name=""/>
        <dsp:cNvSpPr/>
      </dsp:nvSpPr>
      <dsp: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sp:txBody>
      <dsp:txXfrm>
        <a:off x="4373568" y="3085550"/>
        <a:ext cx="1241034" cy="777239"/>
      </dsp:txXfrm>
    </dsp:sp>
    <dsp:sp modelId="{84F8C072-7E21-4C86-B13A-B9B212007C2B}">
      <dsp:nvSpPr>
        <dsp:cNvPr id="0" name=""/>
        <dsp:cNvSpPr/>
      </dsp:nvSpPr>
      <dsp: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sp:spPr>
      <dsp:style>
        <a:lnRef idx="1">
          <a:scrgbClr r="0" g="0" b="0"/>
        </a:lnRef>
        <a:fillRef idx="0">
          <a:scrgbClr r="0" g="0" b="0"/>
        </a:fillRef>
        <a:effectRef idx="0">
          <a:scrgbClr r="0" g="0" b="0"/>
        </a:effectRef>
        <a:fontRef idx="minor"/>
      </dsp:style>
    </dsp:sp>
    <dsp:sp modelId="{61D8E8A1-8A98-4297-96C5-9EEEE1A22B8A}">
      <dsp:nvSpPr>
        <dsp:cNvPr id="0" name=""/>
        <dsp:cNvSpPr/>
      </dsp:nvSpPr>
      <dsp: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sp:txBody>
      <dsp:txXfrm>
        <a:off x="2617982" y="4099138"/>
        <a:ext cx="1241034" cy="777239"/>
      </dsp:txXfrm>
    </dsp:sp>
    <dsp:sp modelId="{8F21A724-9BC2-4EA6-B3C7-39C5EFA4E3C0}">
      <dsp:nvSpPr>
        <dsp:cNvPr id="0" name=""/>
        <dsp:cNvSpPr/>
      </dsp:nvSpPr>
      <dsp: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sp:spPr>
      <dsp:style>
        <a:lnRef idx="1">
          <a:scrgbClr r="0" g="0" b="0"/>
        </a:lnRef>
        <a:fillRef idx="0">
          <a:scrgbClr r="0" g="0" b="0"/>
        </a:fillRef>
        <a:effectRef idx="0">
          <a:scrgbClr r="0" g="0" b="0"/>
        </a:effectRef>
        <a:fontRef idx="minor"/>
      </dsp:style>
    </dsp:sp>
    <dsp:sp modelId="{B0711641-26BB-4E96-A4DC-86415470E559}">
      <dsp:nvSpPr>
        <dsp:cNvPr id="0" name=""/>
        <dsp:cNvSpPr/>
      </dsp:nvSpPr>
      <dsp: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sp:txBody>
      <dsp:txXfrm>
        <a:off x="862397" y="3085550"/>
        <a:ext cx="1241034" cy="777239"/>
      </dsp:txXfrm>
    </dsp:sp>
    <dsp:sp modelId="{95317D9F-84B1-4C3E-8FD6-F0F13A643C56}">
      <dsp:nvSpPr>
        <dsp:cNvPr id="0" name=""/>
        <dsp:cNvSpPr/>
      </dsp:nvSpPr>
      <dsp: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sp:spPr>
      <dsp:style>
        <a:lnRef idx="1">
          <a:scrgbClr r="0" g="0" b="0"/>
        </a:lnRef>
        <a:fillRef idx="0">
          <a:scrgbClr r="0" g="0" b="0"/>
        </a:fillRef>
        <a:effectRef idx="0">
          <a:scrgbClr r="0" g="0" b="0"/>
        </a:effectRef>
        <a:fontRef idx="minor"/>
      </dsp:style>
    </dsp:sp>
    <dsp:sp modelId="{97376453-7A81-4C5F-84AA-EEC44A0FE308}">
      <dsp:nvSpPr>
        <dsp:cNvPr id="0" name=""/>
        <dsp:cNvSpPr/>
      </dsp:nvSpPr>
      <dsp: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sp:txBody>
      <dsp:txXfrm>
        <a:off x="862397" y="1058374"/>
        <a:ext cx="1241034" cy="777239"/>
      </dsp:txXfrm>
    </dsp:sp>
    <dsp:sp modelId="{99B5BF61-9D3E-47A4-979D-1EC68FD269A5}">
      <dsp:nvSpPr>
        <dsp:cNvPr id="0" name=""/>
        <dsp:cNvSpPr/>
      </dsp:nvSpPr>
      <dsp: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8C93A-E001-416A-86DA-C06C88307D91}">
      <dsp:nvSpPr>
        <dsp:cNvPr id="0" name=""/>
        <dsp:cNvSpPr/>
      </dsp:nvSpPr>
      <dsp:spPr>
        <a:xfrm>
          <a:off x="4788024" y="1314"/>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Garamond" panose="02020404030301010803" pitchFamily="18" charset="0"/>
              <a:ea typeface="CMU Serif" panose="02000603000000000000" pitchFamily="50" charset="0"/>
              <a:cs typeface="CMU Serif" panose="02000603000000000000" pitchFamily="50" charset="0"/>
            </a:rPr>
            <a:t>Conducive macroeconomic conditions</a:t>
          </a:r>
        </a:p>
      </dsp:txBody>
      <dsp:txXfrm>
        <a:off x="4842015" y="55305"/>
        <a:ext cx="1593569" cy="998026"/>
      </dsp:txXfrm>
    </dsp:sp>
    <dsp:sp modelId="{8BDE8E31-F667-49B8-8CED-AF25492E8E4D}">
      <dsp:nvSpPr>
        <dsp:cNvPr id="0" name=""/>
        <dsp:cNvSpPr/>
      </dsp:nvSpPr>
      <dsp:spPr>
        <a:xfrm>
          <a:off x="3427909" y="554318"/>
          <a:ext cx="4421780" cy="4421780"/>
        </a:xfrm>
        <a:custGeom>
          <a:avLst/>
          <a:gdLst/>
          <a:ahLst/>
          <a:cxnLst/>
          <a:rect l="0" t="0" r="0" b="0"/>
          <a:pathLst>
            <a:path>
              <a:moveTo>
                <a:pt x="3073370" y="175168"/>
              </a:moveTo>
              <a:arcTo wR="2210890" hR="2210890" stAng="17577663" swAng="196279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F54755-C477-4714-B708-6812C836AA5C}">
      <dsp:nvSpPr>
        <dsp:cNvPr id="0" name=""/>
        <dsp:cNvSpPr/>
      </dsp:nvSpPr>
      <dsp:spPr>
        <a:xfrm>
          <a:off x="6890705" y="152900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Reprioritization</a:t>
          </a:r>
        </a:p>
      </dsp:txBody>
      <dsp:txXfrm>
        <a:off x="6944696" y="1582993"/>
        <a:ext cx="1593569" cy="998026"/>
      </dsp:txXfrm>
    </dsp:sp>
    <dsp:sp modelId="{BD343EC2-EA22-4061-873D-667406CA2277}">
      <dsp:nvSpPr>
        <dsp:cNvPr id="0" name=""/>
        <dsp:cNvSpPr/>
      </dsp:nvSpPr>
      <dsp:spPr>
        <a:xfrm>
          <a:off x="3427909" y="554318"/>
          <a:ext cx="4421780" cy="4421780"/>
        </a:xfrm>
        <a:custGeom>
          <a:avLst/>
          <a:gdLst/>
          <a:ahLst/>
          <a:cxnLst/>
          <a:rect l="0" t="0" r="0" b="0"/>
          <a:pathLst>
            <a:path>
              <a:moveTo>
                <a:pt x="4418731" y="2094830"/>
              </a:moveTo>
              <a:arcTo wR="2210890" hR="2210890" stAng="21419454" swAng="219727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612126-495B-47E2-974D-6A70295231A7}">
      <dsp:nvSpPr>
        <dsp:cNvPr id="0" name=""/>
        <dsp:cNvSpPr/>
      </dsp:nvSpPr>
      <dsp:spPr>
        <a:xfrm>
          <a:off x="6087552" y="400085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Sector-specific domestic revenue sources</a:t>
          </a:r>
        </a:p>
      </dsp:txBody>
      <dsp:txXfrm>
        <a:off x="6141543" y="4054843"/>
        <a:ext cx="1593569" cy="998026"/>
      </dsp:txXfrm>
    </dsp:sp>
    <dsp:sp modelId="{833289DA-7EB5-48D1-9A34-22152C7E19C8}">
      <dsp:nvSpPr>
        <dsp:cNvPr id="0" name=""/>
        <dsp:cNvSpPr/>
      </dsp:nvSpPr>
      <dsp:spPr>
        <a:xfrm>
          <a:off x="3427909" y="554318"/>
          <a:ext cx="4421780" cy="4421780"/>
        </a:xfrm>
        <a:custGeom>
          <a:avLst/>
          <a:gdLst/>
          <a:ahLst/>
          <a:cxnLst/>
          <a:rect l="0" t="0" r="0" b="0"/>
          <a:pathLst>
            <a:path>
              <a:moveTo>
                <a:pt x="2650850" y="4377562"/>
              </a:moveTo>
              <a:arcTo wR="2210890" hR="2210890" stAng="4711301" swAng="137739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1D10D8-9B3D-421C-94CD-70EFAA53D692}">
      <dsp:nvSpPr>
        <dsp:cNvPr id="0" name=""/>
        <dsp:cNvSpPr/>
      </dsp:nvSpPr>
      <dsp:spPr>
        <a:xfrm>
          <a:off x="3488495" y="400085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Development assistance</a:t>
          </a:r>
        </a:p>
      </dsp:txBody>
      <dsp:txXfrm>
        <a:off x="3542486" y="4054843"/>
        <a:ext cx="1593569" cy="998026"/>
      </dsp:txXfrm>
    </dsp:sp>
    <dsp:sp modelId="{0E144931-7220-4AD8-A69F-3FDB4A60FACC}">
      <dsp:nvSpPr>
        <dsp:cNvPr id="0" name=""/>
        <dsp:cNvSpPr/>
      </dsp:nvSpPr>
      <dsp:spPr>
        <a:xfrm>
          <a:off x="3427909" y="554318"/>
          <a:ext cx="4421780" cy="4421780"/>
        </a:xfrm>
        <a:custGeom>
          <a:avLst/>
          <a:gdLst/>
          <a:ahLst/>
          <a:cxnLst/>
          <a:rect l="0" t="0" r="0" b="0"/>
          <a:pathLst>
            <a:path>
              <a:moveTo>
                <a:pt x="369650" y="3434765"/>
              </a:moveTo>
              <a:arcTo wR="2210890" hR="2210890" stAng="8783276" swAng="219727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89E63C-16F1-46B2-B024-A330EF7B07E0}">
      <dsp:nvSpPr>
        <dsp:cNvPr id="0" name=""/>
        <dsp:cNvSpPr/>
      </dsp:nvSpPr>
      <dsp:spPr>
        <a:xfrm>
          <a:off x="2685342" y="152900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Efficiency</a:t>
          </a:r>
        </a:p>
      </dsp:txBody>
      <dsp:txXfrm>
        <a:off x="2739333" y="1582993"/>
        <a:ext cx="1593569" cy="998026"/>
      </dsp:txXfrm>
    </dsp:sp>
    <dsp:sp modelId="{4926E0A3-CC36-4A38-A886-35C62D3D1BCD}">
      <dsp:nvSpPr>
        <dsp:cNvPr id="0" name=""/>
        <dsp:cNvSpPr/>
      </dsp:nvSpPr>
      <dsp:spPr>
        <a:xfrm>
          <a:off x="3427909" y="554318"/>
          <a:ext cx="4421780" cy="4421780"/>
        </a:xfrm>
        <a:custGeom>
          <a:avLst/>
          <a:gdLst/>
          <a:ahLst/>
          <a:cxnLst/>
          <a:rect l="0" t="0" r="0" b="0"/>
          <a:pathLst>
            <a:path>
              <a:moveTo>
                <a:pt x="385035" y="964177"/>
              </a:moveTo>
              <a:arcTo wR="2210890" hR="2210890" stAng="12859540" swAng="196279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8C93A-E001-416A-86DA-C06C88307D91}">
      <dsp:nvSpPr>
        <dsp:cNvPr id="0" name=""/>
        <dsp:cNvSpPr/>
      </dsp:nvSpPr>
      <dsp:spPr>
        <a:xfrm>
          <a:off x="4788024" y="1314"/>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Conducive macroeconomic conditions</a:t>
          </a:r>
        </a:p>
      </dsp:txBody>
      <dsp:txXfrm>
        <a:off x="4842015" y="55305"/>
        <a:ext cx="1593569" cy="998026"/>
      </dsp:txXfrm>
    </dsp:sp>
    <dsp:sp modelId="{8BDE8E31-F667-49B8-8CED-AF25492E8E4D}">
      <dsp:nvSpPr>
        <dsp:cNvPr id="0" name=""/>
        <dsp:cNvSpPr/>
      </dsp:nvSpPr>
      <dsp:spPr>
        <a:xfrm>
          <a:off x="3427909" y="554318"/>
          <a:ext cx="4421780" cy="4421780"/>
        </a:xfrm>
        <a:custGeom>
          <a:avLst/>
          <a:gdLst/>
          <a:ahLst/>
          <a:cxnLst/>
          <a:rect l="0" t="0" r="0" b="0"/>
          <a:pathLst>
            <a:path>
              <a:moveTo>
                <a:pt x="3073370" y="175168"/>
              </a:moveTo>
              <a:arcTo wR="2210890" hR="2210890" stAng="17577663" swAng="196279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F54755-C477-4714-B708-6812C836AA5C}">
      <dsp:nvSpPr>
        <dsp:cNvPr id="0" name=""/>
        <dsp:cNvSpPr/>
      </dsp:nvSpPr>
      <dsp:spPr>
        <a:xfrm>
          <a:off x="6890705" y="152900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Garamond" panose="02020404030301010803" pitchFamily="18" charset="0"/>
              <a:ea typeface="CMU Serif" panose="02000603000000000000" pitchFamily="50" charset="0"/>
              <a:cs typeface="CMU Serif" panose="02000603000000000000" pitchFamily="50" charset="0"/>
            </a:rPr>
            <a:t>Reprioritization</a:t>
          </a:r>
        </a:p>
      </dsp:txBody>
      <dsp:txXfrm>
        <a:off x="6944696" y="1582993"/>
        <a:ext cx="1593569" cy="998026"/>
      </dsp:txXfrm>
    </dsp:sp>
    <dsp:sp modelId="{BD343EC2-EA22-4061-873D-667406CA2277}">
      <dsp:nvSpPr>
        <dsp:cNvPr id="0" name=""/>
        <dsp:cNvSpPr/>
      </dsp:nvSpPr>
      <dsp:spPr>
        <a:xfrm>
          <a:off x="3427909" y="554318"/>
          <a:ext cx="4421780" cy="4421780"/>
        </a:xfrm>
        <a:custGeom>
          <a:avLst/>
          <a:gdLst/>
          <a:ahLst/>
          <a:cxnLst/>
          <a:rect l="0" t="0" r="0" b="0"/>
          <a:pathLst>
            <a:path>
              <a:moveTo>
                <a:pt x="4418731" y="2094830"/>
              </a:moveTo>
              <a:arcTo wR="2210890" hR="2210890" stAng="21419454" swAng="219727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612126-495B-47E2-974D-6A70295231A7}">
      <dsp:nvSpPr>
        <dsp:cNvPr id="0" name=""/>
        <dsp:cNvSpPr/>
      </dsp:nvSpPr>
      <dsp:spPr>
        <a:xfrm>
          <a:off x="6087552" y="400085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Sector-specific domestic revenue sources</a:t>
          </a:r>
        </a:p>
      </dsp:txBody>
      <dsp:txXfrm>
        <a:off x="6141543" y="4054843"/>
        <a:ext cx="1593569" cy="998026"/>
      </dsp:txXfrm>
    </dsp:sp>
    <dsp:sp modelId="{833289DA-7EB5-48D1-9A34-22152C7E19C8}">
      <dsp:nvSpPr>
        <dsp:cNvPr id="0" name=""/>
        <dsp:cNvSpPr/>
      </dsp:nvSpPr>
      <dsp:spPr>
        <a:xfrm>
          <a:off x="3427909" y="554318"/>
          <a:ext cx="4421780" cy="4421780"/>
        </a:xfrm>
        <a:custGeom>
          <a:avLst/>
          <a:gdLst/>
          <a:ahLst/>
          <a:cxnLst/>
          <a:rect l="0" t="0" r="0" b="0"/>
          <a:pathLst>
            <a:path>
              <a:moveTo>
                <a:pt x="2650850" y="4377562"/>
              </a:moveTo>
              <a:arcTo wR="2210890" hR="2210890" stAng="4711301" swAng="137739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1D10D8-9B3D-421C-94CD-70EFAA53D692}">
      <dsp:nvSpPr>
        <dsp:cNvPr id="0" name=""/>
        <dsp:cNvSpPr/>
      </dsp:nvSpPr>
      <dsp:spPr>
        <a:xfrm>
          <a:off x="3488495" y="400085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Development assistance</a:t>
          </a:r>
        </a:p>
      </dsp:txBody>
      <dsp:txXfrm>
        <a:off x="3542486" y="4054843"/>
        <a:ext cx="1593569" cy="998026"/>
      </dsp:txXfrm>
    </dsp:sp>
    <dsp:sp modelId="{0E144931-7220-4AD8-A69F-3FDB4A60FACC}">
      <dsp:nvSpPr>
        <dsp:cNvPr id="0" name=""/>
        <dsp:cNvSpPr/>
      </dsp:nvSpPr>
      <dsp:spPr>
        <a:xfrm>
          <a:off x="3427909" y="554318"/>
          <a:ext cx="4421780" cy="4421780"/>
        </a:xfrm>
        <a:custGeom>
          <a:avLst/>
          <a:gdLst/>
          <a:ahLst/>
          <a:cxnLst/>
          <a:rect l="0" t="0" r="0" b="0"/>
          <a:pathLst>
            <a:path>
              <a:moveTo>
                <a:pt x="369650" y="3434765"/>
              </a:moveTo>
              <a:arcTo wR="2210890" hR="2210890" stAng="8783276" swAng="219727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89E63C-16F1-46B2-B024-A330EF7B07E0}">
      <dsp:nvSpPr>
        <dsp:cNvPr id="0" name=""/>
        <dsp:cNvSpPr/>
      </dsp:nvSpPr>
      <dsp:spPr>
        <a:xfrm>
          <a:off x="2685342" y="152900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Efficiency</a:t>
          </a:r>
        </a:p>
      </dsp:txBody>
      <dsp:txXfrm>
        <a:off x="2739333" y="1582993"/>
        <a:ext cx="1593569" cy="998026"/>
      </dsp:txXfrm>
    </dsp:sp>
    <dsp:sp modelId="{4926E0A3-CC36-4A38-A886-35C62D3D1BCD}">
      <dsp:nvSpPr>
        <dsp:cNvPr id="0" name=""/>
        <dsp:cNvSpPr/>
      </dsp:nvSpPr>
      <dsp:spPr>
        <a:xfrm>
          <a:off x="3427909" y="554318"/>
          <a:ext cx="4421780" cy="4421780"/>
        </a:xfrm>
        <a:custGeom>
          <a:avLst/>
          <a:gdLst/>
          <a:ahLst/>
          <a:cxnLst/>
          <a:rect l="0" t="0" r="0" b="0"/>
          <a:pathLst>
            <a:path>
              <a:moveTo>
                <a:pt x="385035" y="964177"/>
              </a:moveTo>
              <a:arcTo wR="2210890" hR="2210890" stAng="12859540" swAng="196279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8C93A-E001-416A-86DA-C06C88307D91}">
      <dsp:nvSpPr>
        <dsp:cNvPr id="0" name=""/>
        <dsp:cNvSpPr/>
      </dsp:nvSpPr>
      <dsp:spPr>
        <a:xfrm>
          <a:off x="4788024" y="1314"/>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Conducive macroeconomic conditions</a:t>
          </a:r>
        </a:p>
      </dsp:txBody>
      <dsp:txXfrm>
        <a:off x="4842015" y="55305"/>
        <a:ext cx="1593569" cy="998026"/>
      </dsp:txXfrm>
    </dsp:sp>
    <dsp:sp modelId="{8BDE8E31-F667-49B8-8CED-AF25492E8E4D}">
      <dsp:nvSpPr>
        <dsp:cNvPr id="0" name=""/>
        <dsp:cNvSpPr/>
      </dsp:nvSpPr>
      <dsp:spPr>
        <a:xfrm>
          <a:off x="3427909" y="554318"/>
          <a:ext cx="4421780" cy="4421780"/>
        </a:xfrm>
        <a:custGeom>
          <a:avLst/>
          <a:gdLst/>
          <a:ahLst/>
          <a:cxnLst/>
          <a:rect l="0" t="0" r="0" b="0"/>
          <a:pathLst>
            <a:path>
              <a:moveTo>
                <a:pt x="3073370" y="175168"/>
              </a:moveTo>
              <a:arcTo wR="2210890" hR="2210890" stAng="17577663" swAng="196279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F54755-C477-4714-B708-6812C836AA5C}">
      <dsp:nvSpPr>
        <dsp:cNvPr id="0" name=""/>
        <dsp:cNvSpPr/>
      </dsp:nvSpPr>
      <dsp:spPr>
        <a:xfrm>
          <a:off x="6890705" y="152900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Reprioritization</a:t>
          </a:r>
        </a:p>
      </dsp:txBody>
      <dsp:txXfrm>
        <a:off x="6944696" y="1582993"/>
        <a:ext cx="1593569" cy="998026"/>
      </dsp:txXfrm>
    </dsp:sp>
    <dsp:sp modelId="{BD343EC2-EA22-4061-873D-667406CA2277}">
      <dsp:nvSpPr>
        <dsp:cNvPr id="0" name=""/>
        <dsp:cNvSpPr/>
      </dsp:nvSpPr>
      <dsp:spPr>
        <a:xfrm>
          <a:off x="3427909" y="554318"/>
          <a:ext cx="4421780" cy="4421780"/>
        </a:xfrm>
        <a:custGeom>
          <a:avLst/>
          <a:gdLst/>
          <a:ahLst/>
          <a:cxnLst/>
          <a:rect l="0" t="0" r="0" b="0"/>
          <a:pathLst>
            <a:path>
              <a:moveTo>
                <a:pt x="4418731" y="2094830"/>
              </a:moveTo>
              <a:arcTo wR="2210890" hR="2210890" stAng="21419454" swAng="219727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612126-495B-47E2-974D-6A70295231A7}">
      <dsp:nvSpPr>
        <dsp:cNvPr id="0" name=""/>
        <dsp:cNvSpPr/>
      </dsp:nvSpPr>
      <dsp:spPr>
        <a:xfrm>
          <a:off x="6087552" y="400085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Garamond" panose="02020404030301010803" pitchFamily="18" charset="0"/>
              <a:ea typeface="CMU Serif" panose="02000603000000000000" pitchFamily="50" charset="0"/>
              <a:cs typeface="CMU Serif" panose="02000603000000000000" pitchFamily="50" charset="0"/>
            </a:rPr>
            <a:t>Sector-specific domestic revenue sources</a:t>
          </a:r>
        </a:p>
      </dsp:txBody>
      <dsp:txXfrm>
        <a:off x="6141543" y="4054843"/>
        <a:ext cx="1593569" cy="998026"/>
      </dsp:txXfrm>
    </dsp:sp>
    <dsp:sp modelId="{833289DA-7EB5-48D1-9A34-22152C7E19C8}">
      <dsp:nvSpPr>
        <dsp:cNvPr id="0" name=""/>
        <dsp:cNvSpPr/>
      </dsp:nvSpPr>
      <dsp:spPr>
        <a:xfrm>
          <a:off x="3427909" y="554318"/>
          <a:ext cx="4421780" cy="4421780"/>
        </a:xfrm>
        <a:custGeom>
          <a:avLst/>
          <a:gdLst/>
          <a:ahLst/>
          <a:cxnLst/>
          <a:rect l="0" t="0" r="0" b="0"/>
          <a:pathLst>
            <a:path>
              <a:moveTo>
                <a:pt x="2650850" y="4377562"/>
              </a:moveTo>
              <a:arcTo wR="2210890" hR="2210890" stAng="4711301" swAng="137739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1D10D8-9B3D-421C-94CD-70EFAA53D692}">
      <dsp:nvSpPr>
        <dsp:cNvPr id="0" name=""/>
        <dsp:cNvSpPr/>
      </dsp:nvSpPr>
      <dsp:spPr>
        <a:xfrm>
          <a:off x="3488495" y="400085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Development assistance</a:t>
          </a:r>
        </a:p>
      </dsp:txBody>
      <dsp:txXfrm>
        <a:off x="3542486" y="4054843"/>
        <a:ext cx="1593569" cy="998026"/>
      </dsp:txXfrm>
    </dsp:sp>
    <dsp:sp modelId="{0E144931-7220-4AD8-A69F-3FDB4A60FACC}">
      <dsp:nvSpPr>
        <dsp:cNvPr id="0" name=""/>
        <dsp:cNvSpPr/>
      </dsp:nvSpPr>
      <dsp:spPr>
        <a:xfrm>
          <a:off x="3427909" y="554318"/>
          <a:ext cx="4421780" cy="4421780"/>
        </a:xfrm>
        <a:custGeom>
          <a:avLst/>
          <a:gdLst/>
          <a:ahLst/>
          <a:cxnLst/>
          <a:rect l="0" t="0" r="0" b="0"/>
          <a:pathLst>
            <a:path>
              <a:moveTo>
                <a:pt x="369650" y="3434765"/>
              </a:moveTo>
              <a:arcTo wR="2210890" hR="2210890" stAng="8783276" swAng="219727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89E63C-16F1-46B2-B024-A330EF7B07E0}">
      <dsp:nvSpPr>
        <dsp:cNvPr id="0" name=""/>
        <dsp:cNvSpPr/>
      </dsp:nvSpPr>
      <dsp:spPr>
        <a:xfrm>
          <a:off x="2685342" y="152900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Efficiency</a:t>
          </a:r>
        </a:p>
      </dsp:txBody>
      <dsp:txXfrm>
        <a:off x="2739333" y="1582993"/>
        <a:ext cx="1593569" cy="998026"/>
      </dsp:txXfrm>
    </dsp:sp>
    <dsp:sp modelId="{4926E0A3-CC36-4A38-A886-35C62D3D1BCD}">
      <dsp:nvSpPr>
        <dsp:cNvPr id="0" name=""/>
        <dsp:cNvSpPr/>
      </dsp:nvSpPr>
      <dsp:spPr>
        <a:xfrm>
          <a:off x="3427909" y="554318"/>
          <a:ext cx="4421780" cy="4421780"/>
        </a:xfrm>
        <a:custGeom>
          <a:avLst/>
          <a:gdLst/>
          <a:ahLst/>
          <a:cxnLst/>
          <a:rect l="0" t="0" r="0" b="0"/>
          <a:pathLst>
            <a:path>
              <a:moveTo>
                <a:pt x="385035" y="964177"/>
              </a:moveTo>
              <a:arcTo wR="2210890" hR="2210890" stAng="12859540" swAng="196279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8C93A-E001-416A-86DA-C06C88307D91}">
      <dsp:nvSpPr>
        <dsp:cNvPr id="0" name=""/>
        <dsp:cNvSpPr/>
      </dsp:nvSpPr>
      <dsp:spPr>
        <a:xfrm>
          <a:off x="4788024" y="1314"/>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Conducive macroeconomic conditions</a:t>
          </a:r>
        </a:p>
      </dsp:txBody>
      <dsp:txXfrm>
        <a:off x="4842015" y="55305"/>
        <a:ext cx="1593569" cy="998026"/>
      </dsp:txXfrm>
    </dsp:sp>
    <dsp:sp modelId="{8BDE8E31-F667-49B8-8CED-AF25492E8E4D}">
      <dsp:nvSpPr>
        <dsp:cNvPr id="0" name=""/>
        <dsp:cNvSpPr/>
      </dsp:nvSpPr>
      <dsp:spPr>
        <a:xfrm>
          <a:off x="3427909" y="554318"/>
          <a:ext cx="4421780" cy="4421780"/>
        </a:xfrm>
        <a:custGeom>
          <a:avLst/>
          <a:gdLst/>
          <a:ahLst/>
          <a:cxnLst/>
          <a:rect l="0" t="0" r="0" b="0"/>
          <a:pathLst>
            <a:path>
              <a:moveTo>
                <a:pt x="3073370" y="175168"/>
              </a:moveTo>
              <a:arcTo wR="2210890" hR="2210890" stAng="17577663" swAng="196279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F54755-C477-4714-B708-6812C836AA5C}">
      <dsp:nvSpPr>
        <dsp:cNvPr id="0" name=""/>
        <dsp:cNvSpPr/>
      </dsp:nvSpPr>
      <dsp:spPr>
        <a:xfrm>
          <a:off x="6890705" y="152900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Reprioritization</a:t>
          </a:r>
        </a:p>
      </dsp:txBody>
      <dsp:txXfrm>
        <a:off x="6944696" y="1582993"/>
        <a:ext cx="1593569" cy="998026"/>
      </dsp:txXfrm>
    </dsp:sp>
    <dsp:sp modelId="{BD343EC2-EA22-4061-873D-667406CA2277}">
      <dsp:nvSpPr>
        <dsp:cNvPr id="0" name=""/>
        <dsp:cNvSpPr/>
      </dsp:nvSpPr>
      <dsp:spPr>
        <a:xfrm>
          <a:off x="3427909" y="554318"/>
          <a:ext cx="4421780" cy="4421780"/>
        </a:xfrm>
        <a:custGeom>
          <a:avLst/>
          <a:gdLst/>
          <a:ahLst/>
          <a:cxnLst/>
          <a:rect l="0" t="0" r="0" b="0"/>
          <a:pathLst>
            <a:path>
              <a:moveTo>
                <a:pt x="4418731" y="2094830"/>
              </a:moveTo>
              <a:arcTo wR="2210890" hR="2210890" stAng="21419454" swAng="219727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612126-495B-47E2-974D-6A70295231A7}">
      <dsp:nvSpPr>
        <dsp:cNvPr id="0" name=""/>
        <dsp:cNvSpPr/>
      </dsp:nvSpPr>
      <dsp:spPr>
        <a:xfrm>
          <a:off x="6087552" y="400085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Sector-specific domestic revenue sources</a:t>
          </a:r>
        </a:p>
      </dsp:txBody>
      <dsp:txXfrm>
        <a:off x="6141543" y="4054843"/>
        <a:ext cx="1593569" cy="998026"/>
      </dsp:txXfrm>
    </dsp:sp>
    <dsp:sp modelId="{833289DA-7EB5-48D1-9A34-22152C7E19C8}">
      <dsp:nvSpPr>
        <dsp:cNvPr id="0" name=""/>
        <dsp:cNvSpPr/>
      </dsp:nvSpPr>
      <dsp:spPr>
        <a:xfrm>
          <a:off x="3427909" y="554318"/>
          <a:ext cx="4421780" cy="4421780"/>
        </a:xfrm>
        <a:custGeom>
          <a:avLst/>
          <a:gdLst/>
          <a:ahLst/>
          <a:cxnLst/>
          <a:rect l="0" t="0" r="0" b="0"/>
          <a:pathLst>
            <a:path>
              <a:moveTo>
                <a:pt x="2650850" y="4377562"/>
              </a:moveTo>
              <a:arcTo wR="2210890" hR="2210890" stAng="4711301" swAng="137739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1D10D8-9B3D-421C-94CD-70EFAA53D692}">
      <dsp:nvSpPr>
        <dsp:cNvPr id="0" name=""/>
        <dsp:cNvSpPr/>
      </dsp:nvSpPr>
      <dsp:spPr>
        <a:xfrm>
          <a:off x="3488495" y="400085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Development assistance</a:t>
          </a:r>
        </a:p>
      </dsp:txBody>
      <dsp:txXfrm>
        <a:off x="3542486" y="4054843"/>
        <a:ext cx="1593569" cy="998026"/>
      </dsp:txXfrm>
    </dsp:sp>
    <dsp:sp modelId="{0E144931-7220-4AD8-A69F-3FDB4A60FACC}">
      <dsp:nvSpPr>
        <dsp:cNvPr id="0" name=""/>
        <dsp:cNvSpPr/>
      </dsp:nvSpPr>
      <dsp:spPr>
        <a:xfrm>
          <a:off x="3427909" y="554318"/>
          <a:ext cx="4421780" cy="4421780"/>
        </a:xfrm>
        <a:custGeom>
          <a:avLst/>
          <a:gdLst/>
          <a:ahLst/>
          <a:cxnLst/>
          <a:rect l="0" t="0" r="0" b="0"/>
          <a:pathLst>
            <a:path>
              <a:moveTo>
                <a:pt x="369650" y="3434765"/>
              </a:moveTo>
              <a:arcTo wR="2210890" hR="2210890" stAng="8783276" swAng="219727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89E63C-16F1-46B2-B024-A330EF7B07E0}">
      <dsp:nvSpPr>
        <dsp:cNvPr id="0" name=""/>
        <dsp:cNvSpPr/>
      </dsp:nvSpPr>
      <dsp:spPr>
        <a:xfrm>
          <a:off x="2685342" y="152900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latin typeface="Garamond" panose="02020404030301010803" pitchFamily="18" charset="0"/>
              <a:ea typeface="CMU Serif" panose="02000603000000000000" pitchFamily="50" charset="0"/>
              <a:cs typeface="CMU Serif" panose="02000603000000000000" pitchFamily="50" charset="0"/>
            </a:rPr>
            <a:t>Efficiency</a:t>
          </a:r>
        </a:p>
      </dsp:txBody>
      <dsp:txXfrm>
        <a:off x="2739333" y="1582993"/>
        <a:ext cx="1593569" cy="998026"/>
      </dsp:txXfrm>
    </dsp:sp>
    <dsp:sp modelId="{4926E0A3-CC36-4A38-A886-35C62D3D1BCD}">
      <dsp:nvSpPr>
        <dsp:cNvPr id="0" name=""/>
        <dsp:cNvSpPr/>
      </dsp:nvSpPr>
      <dsp:spPr>
        <a:xfrm>
          <a:off x="3427909" y="554318"/>
          <a:ext cx="4421780" cy="4421780"/>
        </a:xfrm>
        <a:custGeom>
          <a:avLst/>
          <a:gdLst/>
          <a:ahLst/>
          <a:cxnLst/>
          <a:rect l="0" t="0" r="0" b="0"/>
          <a:pathLst>
            <a:path>
              <a:moveTo>
                <a:pt x="385035" y="964177"/>
              </a:moveTo>
              <a:arcTo wR="2210890" hR="2210890" stAng="12859540" swAng="196279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8C93A-E001-416A-86DA-C06C88307D91}">
      <dsp:nvSpPr>
        <dsp:cNvPr id="0" name=""/>
        <dsp:cNvSpPr/>
      </dsp:nvSpPr>
      <dsp:spPr>
        <a:xfrm>
          <a:off x="4788024" y="1314"/>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Conducive macroeconomic conditions</a:t>
          </a:r>
        </a:p>
      </dsp:txBody>
      <dsp:txXfrm>
        <a:off x="4842015" y="55305"/>
        <a:ext cx="1593569" cy="998026"/>
      </dsp:txXfrm>
    </dsp:sp>
    <dsp:sp modelId="{8BDE8E31-F667-49B8-8CED-AF25492E8E4D}">
      <dsp:nvSpPr>
        <dsp:cNvPr id="0" name=""/>
        <dsp:cNvSpPr/>
      </dsp:nvSpPr>
      <dsp:spPr>
        <a:xfrm>
          <a:off x="3427909" y="554318"/>
          <a:ext cx="4421780" cy="4421780"/>
        </a:xfrm>
        <a:custGeom>
          <a:avLst/>
          <a:gdLst/>
          <a:ahLst/>
          <a:cxnLst/>
          <a:rect l="0" t="0" r="0" b="0"/>
          <a:pathLst>
            <a:path>
              <a:moveTo>
                <a:pt x="3073370" y="175168"/>
              </a:moveTo>
              <a:arcTo wR="2210890" hR="2210890" stAng="17577663" swAng="196279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F54755-C477-4714-B708-6812C836AA5C}">
      <dsp:nvSpPr>
        <dsp:cNvPr id="0" name=""/>
        <dsp:cNvSpPr/>
      </dsp:nvSpPr>
      <dsp:spPr>
        <a:xfrm>
          <a:off x="6890705" y="152900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Reprioritization</a:t>
          </a:r>
        </a:p>
      </dsp:txBody>
      <dsp:txXfrm>
        <a:off x="6944696" y="1582993"/>
        <a:ext cx="1593569" cy="998026"/>
      </dsp:txXfrm>
    </dsp:sp>
    <dsp:sp modelId="{BD343EC2-EA22-4061-873D-667406CA2277}">
      <dsp:nvSpPr>
        <dsp:cNvPr id="0" name=""/>
        <dsp:cNvSpPr/>
      </dsp:nvSpPr>
      <dsp:spPr>
        <a:xfrm>
          <a:off x="3427909" y="554318"/>
          <a:ext cx="4421780" cy="4421780"/>
        </a:xfrm>
        <a:custGeom>
          <a:avLst/>
          <a:gdLst/>
          <a:ahLst/>
          <a:cxnLst/>
          <a:rect l="0" t="0" r="0" b="0"/>
          <a:pathLst>
            <a:path>
              <a:moveTo>
                <a:pt x="4418731" y="2094830"/>
              </a:moveTo>
              <a:arcTo wR="2210890" hR="2210890" stAng="21419454" swAng="219727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612126-495B-47E2-974D-6A70295231A7}">
      <dsp:nvSpPr>
        <dsp:cNvPr id="0" name=""/>
        <dsp:cNvSpPr/>
      </dsp:nvSpPr>
      <dsp:spPr>
        <a:xfrm>
          <a:off x="6087552" y="400085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Sector-specific domestic revenue sources</a:t>
          </a:r>
        </a:p>
      </dsp:txBody>
      <dsp:txXfrm>
        <a:off x="6141543" y="4054843"/>
        <a:ext cx="1593569" cy="998026"/>
      </dsp:txXfrm>
    </dsp:sp>
    <dsp:sp modelId="{833289DA-7EB5-48D1-9A34-22152C7E19C8}">
      <dsp:nvSpPr>
        <dsp:cNvPr id="0" name=""/>
        <dsp:cNvSpPr/>
      </dsp:nvSpPr>
      <dsp:spPr>
        <a:xfrm>
          <a:off x="3427909" y="554318"/>
          <a:ext cx="4421780" cy="4421780"/>
        </a:xfrm>
        <a:custGeom>
          <a:avLst/>
          <a:gdLst/>
          <a:ahLst/>
          <a:cxnLst/>
          <a:rect l="0" t="0" r="0" b="0"/>
          <a:pathLst>
            <a:path>
              <a:moveTo>
                <a:pt x="2650850" y="4377562"/>
              </a:moveTo>
              <a:arcTo wR="2210890" hR="2210890" stAng="4711301" swAng="137739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1D10D8-9B3D-421C-94CD-70EFAA53D692}">
      <dsp:nvSpPr>
        <dsp:cNvPr id="0" name=""/>
        <dsp:cNvSpPr/>
      </dsp:nvSpPr>
      <dsp:spPr>
        <a:xfrm>
          <a:off x="3488495" y="400085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Garamond" panose="02020404030301010803" pitchFamily="18" charset="0"/>
              <a:ea typeface="CMU Serif" panose="02000603000000000000" pitchFamily="50" charset="0"/>
              <a:cs typeface="CMU Serif" panose="02000603000000000000" pitchFamily="50" charset="0"/>
            </a:rPr>
            <a:t>Development assistance</a:t>
          </a:r>
        </a:p>
      </dsp:txBody>
      <dsp:txXfrm>
        <a:off x="3542486" y="4054843"/>
        <a:ext cx="1593569" cy="998026"/>
      </dsp:txXfrm>
    </dsp:sp>
    <dsp:sp modelId="{0E144931-7220-4AD8-A69F-3FDB4A60FACC}">
      <dsp:nvSpPr>
        <dsp:cNvPr id="0" name=""/>
        <dsp:cNvSpPr/>
      </dsp:nvSpPr>
      <dsp:spPr>
        <a:xfrm>
          <a:off x="3427909" y="554318"/>
          <a:ext cx="4421780" cy="4421780"/>
        </a:xfrm>
        <a:custGeom>
          <a:avLst/>
          <a:gdLst/>
          <a:ahLst/>
          <a:cxnLst/>
          <a:rect l="0" t="0" r="0" b="0"/>
          <a:pathLst>
            <a:path>
              <a:moveTo>
                <a:pt x="369650" y="3434765"/>
              </a:moveTo>
              <a:arcTo wR="2210890" hR="2210890" stAng="8783276" swAng="219727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89E63C-16F1-46B2-B024-A330EF7B07E0}">
      <dsp:nvSpPr>
        <dsp:cNvPr id="0" name=""/>
        <dsp:cNvSpPr/>
      </dsp:nvSpPr>
      <dsp:spPr>
        <a:xfrm>
          <a:off x="2685342" y="152900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lumMod val="75000"/>
                </a:schemeClr>
              </a:solidFill>
              <a:latin typeface="Garamond" panose="02020404030301010803" pitchFamily="18" charset="0"/>
              <a:ea typeface="CMU Serif" panose="02000603000000000000" pitchFamily="50" charset="0"/>
              <a:cs typeface="CMU Serif" panose="02000603000000000000" pitchFamily="50" charset="0"/>
            </a:rPr>
            <a:t>Efficiency</a:t>
          </a:r>
        </a:p>
      </dsp:txBody>
      <dsp:txXfrm>
        <a:off x="2739333" y="1582993"/>
        <a:ext cx="1593569" cy="998026"/>
      </dsp:txXfrm>
    </dsp:sp>
    <dsp:sp modelId="{4926E0A3-CC36-4A38-A886-35C62D3D1BCD}">
      <dsp:nvSpPr>
        <dsp:cNvPr id="0" name=""/>
        <dsp:cNvSpPr/>
      </dsp:nvSpPr>
      <dsp:spPr>
        <a:xfrm>
          <a:off x="3427909" y="554318"/>
          <a:ext cx="4421780" cy="4421780"/>
        </a:xfrm>
        <a:custGeom>
          <a:avLst/>
          <a:gdLst/>
          <a:ahLst/>
          <a:cxnLst/>
          <a:rect l="0" t="0" r="0" b="0"/>
          <a:pathLst>
            <a:path>
              <a:moveTo>
                <a:pt x="385035" y="964177"/>
              </a:moveTo>
              <a:arcTo wR="2210890" hR="2210890" stAng="12859540" swAng="196279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8C93A-E001-416A-86DA-C06C88307D91}">
      <dsp:nvSpPr>
        <dsp:cNvPr id="0" name=""/>
        <dsp:cNvSpPr/>
      </dsp:nvSpPr>
      <dsp:spPr>
        <a:xfrm>
          <a:off x="2202766" y="2843"/>
          <a:ext cx="1699021" cy="11043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Garamond" panose="02020404030301010803" pitchFamily="18" charset="0"/>
              <a:ea typeface="CMU Serif" panose="02000603000000000000" pitchFamily="50" charset="0"/>
              <a:cs typeface="CMU Serif" panose="02000603000000000000" pitchFamily="50" charset="0"/>
            </a:rPr>
            <a:t>Conducive macroeconomic conditions</a:t>
          </a:r>
        </a:p>
      </dsp:txBody>
      <dsp:txXfrm>
        <a:off x="2256677" y="56754"/>
        <a:ext cx="1591199" cy="996541"/>
      </dsp:txXfrm>
    </dsp:sp>
    <dsp:sp modelId="{8BDE8E31-F667-49B8-8CED-AF25492E8E4D}">
      <dsp:nvSpPr>
        <dsp:cNvPr id="0" name=""/>
        <dsp:cNvSpPr/>
      </dsp:nvSpPr>
      <dsp:spPr>
        <a:xfrm>
          <a:off x="842352" y="555025"/>
          <a:ext cx="4419849" cy="4419849"/>
        </a:xfrm>
        <a:custGeom>
          <a:avLst/>
          <a:gdLst/>
          <a:ahLst/>
          <a:cxnLst/>
          <a:rect l="0" t="0" r="0" b="0"/>
          <a:pathLst>
            <a:path>
              <a:moveTo>
                <a:pt x="3071151" y="174720"/>
              </a:moveTo>
              <a:arcTo wR="2209924" hR="2209924" stAng="17576182" swAng="1965343"/>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F54755-C477-4714-B708-6812C836AA5C}">
      <dsp:nvSpPr>
        <dsp:cNvPr id="0" name=""/>
        <dsp:cNvSpPr/>
      </dsp:nvSpPr>
      <dsp:spPr>
        <a:xfrm>
          <a:off x="4304529" y="1529863"/>
          <a:ext cx="1699021" cy="11043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Garamond" panose="02020404030301010803" pitchFamily="18" charset="0"/>
              <a:ea typeface="CMU Serif" panose="02000603000000000000" pitchFamily="50" charset="0"/>
              <a:cs typeface="CMU Serif" panose="02000603000000000000" pitchFamily="50" charset="0"/>
            </a:rPr>
            <a:t>Reprioritization</a:t>
          </a:r>
        </a:p>
      </dsp:txBody>
      <dsp:txXfrm>
        <a:off x="4358440" y="1583774"/>
        <a:ext cx="1591199" cy="996541"/>
      </dsp:txXfrm>
    </dsp:sp>
    <dsp:sp modelId="{BD343EC2-EA22-4061-873D-667406CA2277}">
      <dsp:nvSpPr>
        <dsp:cNvPr id="0" name=""/>
        <dsp:cNvSpPr/>
      </dsp:nvSpPr>
      <dsp:spPr>
        <a:xfrm>
          <a:off x="842352" y="555025"/>
          <a:ext cx="4419849" cy="4419849"/>
        </a:xfrm>
        <a:custGeom>
          <a:avLst/>
          <a:gdLst/>
          <a:ahLst/>
          <a:cxnLst/>
          <a:rect l="0" t="0" r="0" b="0"/>
          <a:pathLst>
            <a:path>
              <a:moveTo>
                <a:pt x="4416772" y="2093346"/>
              </a:moveTo>
              <a:arcTo wR="2209924" hR="2209924" stAng="21418567" swAng="219922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612126-495B-47E2-974D-6A70295231A7}">
      <dsp:nvSpPr>
        <dsp:cNvPr id="0" name=""/>
        <dsp:cNvSpPr/>
      </dsp:nvSpPr>
      <dsp:spPr>
        <a:xfrm>
          <a:off x="3501727" y="4000634"/>
          <a:ext cx="1699021" cy="11043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Garamond" panose="02020404030301010803" pitchFamily="18" charset="0"/>
              <a:ea typeface="CMU Serif" panose="02000603000000000000" pitchFamily="50" charset="0"/>
              <a:cs typeface="CMU Serif" panose="02000603000000000000" pitchFamily="50" charset="0"/>
            </a:rPr>
            <a:t>Sector-specific domestic revenue sources</a:t>
          </a:r>
        </a:p>
      </dsp:txBody>
      <dsp:txXfrm>
        <a:off x="3555638" y="4054545"/>
        <a:ext cx="1591199" cy="996541"/>
      </dsp:txXfrm>
    </dsp:sp>
    <dsp:sp modelId="{833289DA-7EB5-48D1-9A34-22152C7E19C8}">
      <dsp:nvSpPr>
        <dsp:cNvPr id="0" name=""/>
        <dsp:cNvSpPr/>
      </dsp:nvSpPr>
      <dsp:spPr>
        <a:xfrm>
          <a:off x="842352" y="555025"/>
          <a:ext cx="4419849" cy="4419849"/>
        </a:xfrm>
        <a:custGeom>
          <a:avLst/>
          <a:gdLst/>
          <a:ahLst/>
          <a:cxnLst/>
          <a:rect l="0" t="0" r="0" b="0"/>
          <a:pathLst>
            <a:path>
              <a:moveTo>
                <a:pt x="2650570" y="4375472"/>
              </a:moveTo>
              <a:arcTo wR="2209924" hR="2209924" stAng="4709909" swAng="1380183"/>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1D10D8-9B3D-421C-94CD-70EFAA53D692}">
      <dsp:nvSpPr>
        <dsp:cNvPr id="0" name=""/>
        <dsp:cNvSpPr/>
      </dsp:nvSpPr>
      <dsp:spPr>
        <a:xfrm>
          <a:off x="903805" y="4000634"/>
          <a:ext cx="1699021" cy="11043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Garamond" panose="02020404030301010803" pitchFamily="18" charset="0"/>
              <a:ea typeface="CMU Serif" panose="02000603000000000000" pitchFamily="50" charset="0"/>
              <a:cs typeface="CMU Serif" panose="02000603000000000000" pitchFamily="50" charset="0"/>
            </a:rPr>
            <a:t>Development assistance</a:t>
          </a:r>
        </a:p>
      </dsp:txBody>
      <dsp:txXfrm>
        <a:off x="957716" y="4054545"/>
        <a:ext cx="1591199" cy="996541"/>
      </dsp:txXfrm>
    </dsp:sp>
    <dsp:sp modelId="{0E144931-7220-4AD8-A69F-3FDB4A60FACC}">
      <dsp:nvSpPr>
        <dsp:cNvPr id="0" name=""/>
        <dsp:cNvSpPr/>
      </dsp:nvSpPr>
      <dsp:spPr>
        <a:xfrm>
          <a:off x="842352" y="555025"/>
          <a:ext cx="4419849" cy="4419849"/>
        </a:xfrm>
        <a:custGeom>
          <a:avLst/>
          <a:gdLst/>
          <a:ahLst/>
          <a:cxnLst/>
          <a:rect l="0" t="0" r="0" b="0"/>
          <a:pathLst>
            <a:path>
              <a:moveTo>
                <a:pt x="369870" y="3433839"/>
              </a:moveTo>
              <a:arcTo wR="2209924" hR="2209924" stAng="8782205" swAng="219922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89E63C-16F1-46B2-B024-A330EF7B07E0}">
      <dsp:nvSpPr>
        <dsp:cNvPr id="0" name=""/>
        <dsp:cNvSpPr/>
      </dsp:nvSpPr>
      <dsp:spPr>
        <a:xfrm>
          <a:off x="101003" y="1529863"/>
          <a:ext cx="1699021" cy="11043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latin typeface="Garamond" panose="02020404030301010803" pitchFamily="18" charset="0"/>
              <a:ea typeface="CMU Serif" panose="02000603000000000000" pitchFamily="50" charset="0"/>
              <a:cs typeface="CMU Serif" panose="02000603000000000000" pitchFamily="50" charset="0"/>
            </a:rPr>
            <a:t>Efficiency</a:t>
          </a:r>
        </a:p>
      </dsp:txBody>
      <dsp:txXfrm>
        <a:off x="154914" y="1583774"/>
        <a:ext cx="1591199" cy="996541"/>
      </dsp:txXfrm>
    </dsp:sp>
    <dsp:sp modelId="{4926E0A3-CC36-4A38-A886-35C62D3D1BCD}">
      <dsp:nvSpPr>
        <dsp:cNvPr id="0" name=""/>
        <dsp:cNvSpPr/>
      </dsp:nvSpPr>
      <dsp:spPr>
        <a:xfrm>
          <a:off x="842352" y="555025"/>
          <a:ext cx="4419849" cy="4419849"/>
        </a:xfrm>
        <a:custGeom>
          <a:avLst/>
          <a:gdLst/>
          <a:ahLst/>
          <a:cxnLst/>
          <a:rect l="0" t="0" r="0" b="0"/>
          <a:pathLst>
            <a:path>
              <a:moveTo>
                <a:pt x="384481" y="964322"/>
              </a:moveTo>
              <a:arcTo wR="2209924" hR="2209924" stAng="12858475" swAng="1965343"/>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E1395-DAD7-4055-8FE1-0BAA7DE01AAE}">
      <dsp:nvSpPr>
        <dsp:cNvPr id="0" name=""/>
        <dsp:cNvSpPr/>
      </dsp:nvSpPr>
      <dsp: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sp:txBody>
      <dsp:txXfrm>
        <a:off x="2617982" y="44787"/>
        <a:ext cx="1241034" cy="777239"/>
      </dsp:txXfrm>
    </dsp:sp>
    <dsp:sp modelId="{1D12C939-ADCE-4E49-AD24-F19F8D3E3900}">
      <dsp:nvSpPr>
        <dsp:cNvPr id="0" name=""/>
        <dsp:cNvSpPr/>
      </dsp:nvSpPr>
      <dsp: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F19BF96-CAEB-4B30-BED5-409E4A546205}">
      <dsp:nvSpPr>
        <dsp:cNvPr id="0" name=""/>
        <dsp:cNvSpPr/>
      </dsp:nvSpPr>
      <dsp: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sp:txBody>
      <dsp:txXfrm>
        <a:off x="4373568" y="1058374"/>
        <a:ext cx="1241034" cy="777239"/>
      </dsp:txXfrm>
    </dsp:sp>
    <dsp:sp modelId="{50D175BE-A473-4990-89AB-E311D19EA91B}">
      <dsp:nvSpPr>
        <dsp:cNvPr id="0" name=""/>
        <dsp:cNvSpPr/>
      </dsp:nvSpPr>
      <dsp: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sp:spPr>
      <dsp:style>
        <a:lnRef idx="1">
          <a:scrgbClr r="0" g="0" b="0"/>
        </a:lnRef>
        <a:fillRef idx="0">
          <a:scrgbClr r="0" g="0" b="0"/>
        </a:fillRef>
        <a:effectRef idx="0">
          <a:scrgbClr r="0" g="0" b="0"/>
        </a:effectRef>
        <a:fontRef idx="minor"/>
      </dsp:style>
    </dsp:sp>
    <dsp:sp modelId="{0C0E4C13-2B5F-462E-AC14-1C9804F06AE5}">
      <dsp:nvSpPr>
        <dsp:cNvPr id="0" name=""/>
        <dsp:cNvSpPr/>
      </dsp:nvSpPr>
      <dsp: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sp:txBody>
      <dsp:txXfrm>
        <a:off x="4373568" y="3085550"/>
        <a:ext cx="1241034" cy="777239"/>
      </dsp:txXfrm>
    </dsp:sp>
    <dsp:sp modelId="{84F8C072-7E21-4C86-B13A-B9B212007C2B}">
      <dsp:nvSpPr>
        <dsp:cNvPr id="0" name=""/>
        <dsp:cNvSpPr/>
      </dsp:nvSpPr>
      <dsp: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sp:spPr>
      <dsp:style>
        <a:lnRef idx="1">
          <a:scrgbClr r="0" g="0" b="0"/>
        </a:lnRef>
        <a:fillRef idx="0">
          <a:scrgbClr r="0" g="0" b="0"/>
        </a:fillRef>
        <a:effectRef idx="0">
          <a:scrgbClr r="0" g="0" b="0"/>
        </a:effectRef>
        <a:fontRef idx="minor"/>
      </dsp:style>
    </dsp:sp>
    <dsp:sp modelId="{61D8E8A1-8A98-4297-96C5-9EEEE1A22B8A}">
      <dsp:nvSpPr>
        <dsp:cNvPr id="0" name=""/>
        <dsp:cNvSpPr/>
      </dsp:nvSpPr>
      <dsp: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sp:txBody>
      <dsp:txXfrm>
        <a:off x="2617982" y="4099138"/>
        <a:ext cx="1241034" cy="777239"/>
      </dsp:txXfrm>
    </dsp:sp>
    <dsp:sp modelId="{8F21A724-9BC2-4EA6-B3C7-39C5EFA4E3C0}">
      <dsp:nvSpPr>
        <dsp:cNvPr id="0" name=""/>
        <dsp:cNvSpPr/>
      </dsp:nvSpPr>
      <dsp: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sp:spPr>
      <dsp:style>
        <a:lnRef idx="1">
          <a:scrgbClr r="0" g="0" b="0"/>
        </a:lnRef>
        <a:fillRef idx="0">
          <a:scrgbClr r="0" g="0" b="0"/>
        </a:fillRef>
        <a:effectRef idx="0">
          <a:scrgbClr r="0" g="0" b="0"/>
        </a:effectRef>
        <a:fontRef idx="minor"/>
      </dsp:style>
    </dsp:sp>
    <dsp:sp modelId="{B0711641-26BB-4E96-A4DC-86415470E559}">
      <dsp:nvSpPr>
        <dsp:cNvPr id="0" name=""/>
        <dsp:cNvSpPr/>
      </dsp:nvSpPr>
      <dsp: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sp:txBody>
      <dsp:txXfrm>
        <a:off x="862397" y="3085550"/>
        <a:ext cx="1241034" cy="777239"/>
      </dsp:txXfrm>
    </dsp:sp>
    <dsp:sp modelId="{95317D9F-84B1-4C3E-8FD6-F0F13A643C56}">
      <dsp:nvSpPr>
        <dsp:cNvPr id="0" name=""/>
        <dsp:cNvSpPr/>
      </dsp:nvSpPr>
      <dsp: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sp:spPr>
      <dsp:style>
        <a:lnRef idx="1">
          <a:scrgbClr r="0" g="0" b="0"/>
        </a:lnRef>
        <a:fillRef idx="0">
          <a:scrgbClr r="0" g="0" b="0"/>
        </a:fillRef>
        <a:effectRef idx="0">
          <a:scrgbClr r="0" g="0" b="0"/>
        </a:effectRef>
        <a:fontRef idx="minor"/>
      </dsp:style>
    </dsp:sp>
    <dsp:sp modelId="{97376453-7A81-4C5F-84AA-EEC44A0FE308}">
      <dsp:nvSpPr>
        <dsp:cNvPr id="0" name=""/>
        <dsp:cNvSpPr/>
      </dsp:nvSpPr>
      <dsp: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sp:txBody>
      <dsp:txXfrm>
        <a:off x="862397" y="1058374"/>
        <a:ext cx="1241034" cy="777239"/>
      </dsp:txXfrm>
    </dsp:sp>
    <dsp:sp modelId="{99B5BF61-9D3E-47A4-979D-1EC68FD269A5}">
      <dsp:nvSpPr>
        <dsp:cNvPr id="0" name=""/>
        <dsp:cNvSpPr/>
      </dsp:nvSpPr>
      <dsp: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E1395-DAD7-4055-8FE1-0BAA7DE01AAE}">
      <dsp:nvSpPr>
        <dsp:cNvPr id="0" name=""/>
        <dsp:cNvSpPr/>
      </dsp:nvSpPr>
      <dsp: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sp:txBody>
      <dsp:txXfrm>
        <a:off x="2617982" y="44787"/>
        <a:ext cx="1241034" cy="777239"/>
      </dsp:txXfrm>
    </dsp:sp>
    <dsp:sp modelId="{1D12C939-ADCE-4E49-AD24-F19F8D3E3900}">
      <dsp:nvSpPr>
        <dsp:cNvPr id="0" name=""/>
        <dsp:cNvSpPr/>
      </dsp:nvSpPr>
      <dsp: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F19BF96-CAEB-4B30-BED5-409E4A546205}">
      <dsp:nvSpPr>
        <dsp:cNvPr id="0" name=""/>
        <dsp:cNvSpPr/>
      </dsp:nvSpPr>
      <dsp: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sp:txBody>
      <dsp:txXfrm>
        <a:off x="4373568" y="1058374"/>
        <a:ext cx="1241034" cy="777239"/>
      </dsp:txXfrm>
    </dsp:sp>
    <dsp:sp modelId="{50D175BE-A473-4990-89AB-E311D19EA91B}">
      <dsp:nvSpPr>
        <dsp:cNvPr id="0" name=""/>
        <dsp:cNvSpPr/>
      </dsp:nvSpPr>
      <dsp: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sp:spPr>
      <dsp:style>
        <a:lnRef idx="1">
          <a:scrgbClr r="0" g="0" b="0"/>
        </a:lnRef>
        <a:fillRef idx="0">
          <a:scrgbClr r="0" g="0" b="0"/>
        </a:fillRef>
        <a:effectRef idx="0">
          <a:scrgbClr r="0" g="0" b="0"/>
        </a:effectRef>
        <a:fontRef idx="minor"/>
      </dsp:style>
    </dsp:sp>
    <dsp:sp modelId="{0C0E4C13-2B5F-462E-AC14-1C9804F06AE5}">
      <dsp:nvSpPr>
        <dsp:cNvPr id="0" name=""/>
        <dsp:cNvSpPr/>
      </dsp:nvSpPr>
      <dsp: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sp:txBody>
      <dsp:txXfrm>
        <a:off x="4373568" y="3085550"/>
        <a:ext cx="1241034" cy="777239"/>
      </dsp:txXfrm>
    </dsp:sp>
    <dsp:sp modelId="{84F8C072-7E21-4C86-B13A-B9B212007C2B}">
      <dsp:nvSpPr>
        <dsp:cNvPr id="0" name=""/>
        <dsp:cNvSpPr/>
      </dsp:nvSpPr>
      <dsp: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sp:spPr>
      <dsp:style>
        <a:lnRef idx="1">
          <a:scrgbClr r="0" g="0" b="0"/>
        </a:lnRef>
        <a:fillRef idx="0">
          <a:scrgbClr r="0" g="0" b="0"/>
        </a:fillRef>
        <a:effectRef idx="0">
          <a:scrgbClr r="0" g="0" b="0"/>
        </a:effectRef>
        <a:fontRef idx="minor"/>
      </dsp:style>
    </dsp:sp>
    <dsp:sp modelId="{61D8E8A1-8A98-4297-96C5-9EEEE1A22B8A}">
      <dsp:nvSpPr>
        <dsp:cNvPr id="0" name=""/>
        <dsp:cNvSpPr/>
      </dsp:nvSpPr>
      <dsp: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sp:txBody>
      <dsp:txXfrm>
        <a:off x="2617982" y="4099138"/>
        <a:ext cx="1241034" cy="777239"/>
      </dsp:txXfrm>
    </dsp:sp>
    <dsp:sp modelId="{8F21A724-9BC2-4EA6-B3C7-39C5EFA4E3C0}">
      <dsp:nvSpPr>
        <dsp:cNvPr id="0" name=""/>
        <dsp:cNvSpPr/>
      </dsp:nvSpPr>
      <dsp: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sp:spPr>
      <dsp:style>
        <a:lnRef idx="1">
          <a:scrgbClr r="0" g="0" b="0"/>
        </a:lnRef>
        <a:fillRef idx="0">
          <a:scrgbClr r="0" g="0" b="0"/>
        </a:fillRef>
        <a:effectRef idx="0">
          <a:scrgbClr r="0" g="0" b="0"/>
        </a:effectRef>
        <a:fontRef idx="minor"/>
      </dsp:style>
    </dsp:sp>
    <dsp:sp modelId="{B0711641-26BB-4E96-A4DC-86415470E559}">
      <dsp:nvSpPr>
        <dsp:cNvPr id="0" name=""/>
        <dsp:cNvSpPr/>
      </dsp:nvSpPr>
      <dsp: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sp:txBody>
      <dsp:txXfrm>
        <a:off x="862397" y="3085550"/>
        <a:ext cx="1241034" cy="777239"/>
      </dsp:txXfrm>
    </dsp:sp>
    <dsp:sp modelId="{95317D9F-84B1-4C3E-8FD6-F0F13A643C56}">
      <dsp:nvSpPr>
        <dsp:cNvPr id="0" name=""/>
        <dsp:cNvSpPr/>
      </dsp:nvSpPr>
      <dsp: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sp:spPr>
      <dsp:style>
        <a:lnRef idx="1">
          <a:scrgbClr r="0" g="0" b="0"/>
        </a:lnRef>
        <a:fillRef idx="0">
          <a:scrgbClr r="0" g="0" b="0"/>
        </a:fillRef>
        <a:effectRef idx="0">
          <a:scrgbClr r="0" g="0" b="0"/>
        </a:effectRef>
        <a:fontRef idx="minor"/>
      </dsp:style>
    </dsp:sp>
    <dsp:sp modelId="{97376453-7A81-4C5F-84AA-EEC44A0FE308}">
      <dsp:nvSpPr>
        <dsp:cNvPr id="0" name=""/>
        <dsp:cNvSpPr/>
      </dsp:nvSpPr>
      <dsp: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sp:txBody>
      <dsp:txXfrm>
        <a:off x="862397" y="1058374"/>
        <a:ext cx="1241034" cy="777239"/>
      </dsp:txXfrm>
    </dsp:sp>
    <dsp:sp modelId="{99B5BF61-9D3E-47A4-979D-1EC68FD269A5}">
      <dsp:nvSpPr>
        <dsp:cNvPr id="0" name=""/>
        <dsp:cNvSpPr/>
      </dsp:nvSpPr>
      <dsp: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E1395-DAD7-4055-8FE1-0BAA7DE01AAE}">
      <dsp:nvSpPr>
        <dsp:cNvPr id="0" name=""/>
        <dsp:cNvSpPr/>
      </dsp:nvSpPr>
      <dsp: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sp:txBody>
      <dsp:txXfrm>
        <a:off x="2617982" y="44787"/>
        <a:ext cx="1241034" cy="777239"/>
      </dsp:txXfrm>
    </dsp:sp>
    <dsp:sp modelId="{1D12C939-ADCE-4E49-AD24-F19F8D3E3900}">
      <dsp:nvSpPr>
        <dsp:cNvPr id="0" name=""/>
        <dsp:cNvSpPr/>
      </dsp:nvSpPr>
      <dsp: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F19BF96-CAEB-4B30-BED5-409E4A546205}">
      <dsp:nvSpPr>
        <dsp:cNvPr id="0" name=""/>
        <dsp:cNvSpPr/>
      </dsp:nvSpPr>
      <dsp: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sp:txBody>
      <dsp:txXfrm>
        <a:off x="4373568" y="1058374"/>
        <a:ext cx="1241034" cy="777239"/>
      </dsp:txXfrm>
    </dsp:sp>
    <dsp:sp modelId="{50D175BE-A473-4990-89AB-E311D19EA91B}">
      <dsp:nvSpPr>
        <dsp:cNvPr id="0" name=""/>
        <dsp:cNvSpPr/>
      </dsp:nvSpPr>
      <dsp: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sp:spPr>
      <dsp:style>
        <a:lnRef idx="1">
          <a:scrgbClr r="0" g="0" b="0"/>
        </a:lnRef>
        <a:fillRef idx="0">
          <a:scrgbClr r="0" g="0" b="0"/>
        </a:fillRef>
        <a:effectRef idx="0">
          <a:scrgbClr r="0" g="0" b="0"/>
        </a:effectRef>
        <a:fontRef idx="minor"/>
      </dsp:style>
    </dsp:sp>
    <dsp:sp modelId="{0C0E4C13-2B5F-462E-AC14-1C9804F06AE5}">
      <dsp:nvSpPr>
        <dsp:cNvPr id="0" name=""/>
        <dsp:cNvSpPr/>
      </dsp:nvSpPr>
      <dsp: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sp:txBody>
      <dsp:txXfrm>
        <a:off x="4373568" y="3085550"/>
        <a:ext cx="1241034" cy="777239"/>
      </dsp:txXfrm>
    </dsp:sp>
    <dsp:sp modelId="{84F8C072-7E21-4C86-B13A-B9B212007C2B}">
      <dsp:nvSpPr>
        <dsp:cNvPr id="0" name=""/>
        <dsp:cNvSpPr/>
      </dsp:nvSpPr>
      <dsp: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sp:spPr>
      <dsp:style>
        <a:lnRef idx="1">
          <a:scrgbClr r="0" g="0" b="0"/>
        </a:lnRef>
        <a:fillRef idx="0">
          <a:scrgbClr r="0" g="0" b="0"/>
        </a:fillRef>
        <a:effectRef idx="0">
          <a:scrgbClr r="0" g="0" b="0"/>
        </a:effectRef>
        <a:fontRef idx="minor"/>
      </dsp:style>
    </dsp:sp>
    <dsp:sp modelId="{61D8E8A1-8A98-4297-96C5-9EEEE1A22B8A}">
      <dsp:nvSpPr>
        <dsp:cNvPr id="0" name=""/>
        <dsp:cNvSpPr/>
      </dsp:nvSpPr>
      <dsp: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sp:txBody>
      <dsp:txXfrm>
        <a:off x="2617982" y="4099138"/>
        <a:ext cx="1241034" cy="777239"/>
      </dsp:txXfrm>
    </dsp:sp>
    <dsp:sp modelId="{8F21A724-9BC2-4EA6-B3C7-39C5EFA4E3C0}">
      <dsp:nvSpPr>
        <dsp:cNvPr id="0" name=""/>
        <dsp:cNvSpPr/>
      </dsp:nvSpPr>
      <dsp: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sp:spPr>
      <dsp:style>
        <a:lnRef idx="1">
          <a:scrgbClr r="0" g="0" b="0"/>
        </a:lnRef>
        <a:fillRef idx="0">
          <a:scrgbClr r="0" g="0" b="0"/>
        </a:fillRef>
        <a:effectRef idx="0">
          <a:scrgbClr r="0" g="0" b="0"/>
        </a:effectRef>
        <a:fontRef idx="minor"/>
      </dsp:style>
    </dsp:sp>
    <dsp:sp modelId="{B0711641-26BB-4E96-A4DC-86415470E559}">
      <dsp:nvSpPr>
        <dsp:cNvPr id="0" name=""/>
        <dsp:cNvSpPr/>
      </dsp:nvSpPr>
      <dsp: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sp:txBody>
      <dsp:txXfrm>
        <a:off x="862397" y="3085550"/>
        <a:ext cx="1241034" cy="777239"/>
      </dsp:txXfrm>
    </dsp:sp>
    <dsp:sp modelId="{95317D9F-84B1-4C3E-8FD6-F0F13A643C56}">
      <dsp:nvSpPr>
        <dsp:cNvPr id="0" name=""/>
        <dsp:cNvSpPr/>
      </dsp:nvSpPr>
      <dsp: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sp:spPr>
      <dsp:style>
        <a:lnRef idx="1">
          <a:scrgbClr r="0" g="0" b="0"/>
        </a:lnRef>
        <a:fillRef idx="0">
          <a:scrgbClr r="0" g="0" b="0"/>
        </a:fillRef>
        <a:effectRef idx="0">
          <a:scrgbClr r="0" g="0" b="0"/>
        </a:effectRef>
        <a:fontRef idx="minor"/>
      </dsp:style>
    </dsp:sp>
    <dsp:sp modelId="{97376453-7A81-4C5F-84AA-EEC44A0FE308}">
      <dsp:nvSpPr>
        <dsp:cNvPr id="0" name=""/>
        <dsp:cNvSpPr/>
      </dsp:nvSpPr>
      <dsp: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sp:txBody>
      <dsp:txXfrm>
        <a:off x="862397" y="1058374"/>
        <a:ext cx="1241034" cy="777239"/>
      </dsp:txXfrm>
    </dsp:sp>
    <dsp:sp modelId="{99B5BF61-9D3E-47A4-979D-1EC68FD269A5}">
      <dsp:nvSpPr>
        <dsp:cNvPr id="0" name=""/>
        <dsp:cNvSpPr/>
      </dsp:nvSpPr>
      <dsp: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E1395-DAD7-4055-8FE1-0BAA7DE01AAE}">
      <dsp:nvSpPr>
        <dsp:cNvPr id="0" name=""/>
        <dsp:cNvSpPr/>
      </dsp:nvSpPr>
      <dsp: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sp:txBody>
      <dsp:txXfrm>
        <a:off x="2617982" y="44787"/>
        <a:ext cx="1241034" cy="777239"/>
      </dsp:txXfrm>
    </dsp:sp>
    <dsp:sp modelId="{1D12C939-ADCE-4E49-AD24-F19F8D3E3900}">
      <dsp:nvSpPr>
        <dsp:cNvPr id="0" name=""/>
        <dsp:cNvSpPr/>
      </dsp:nvSpPr>
      <dsp: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F19BF96-CAEB-4B30-BED5-409E4A546205}">
      <dsp:nvSpPr>
        <dsp:cNvPr id="0" name=""/>
        <dsp:cNvSpPr/>
      </dsp:nvSpPr>
      <dsp: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sp:txBody>
      <dsp:txXfrm>
        <a:off x="4373568" y="1058374"/>
        <a:ext cx="1241034" cy="777239"/>
      </dsp:txXfrm>
    </dsp:sp>
    <dsp:sp modelId="{50D175BE-A473-4990-89AB-E311D19EA91B}">
      <dsp:nvSpPr>
        <dsp:cNvPr id="0" name=""/>
        <dsp:cNvSpPr/>
      </dsp:nvSpPr>
      <dsp: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sp:spPr>
      <dsp:style>
        <a:lnRef idx="1">
          <a:scrgbClr r="0" g="0" b="0"/>
        </a:lnRef>
        <a:fillRef idx="0">
          <a:scrgbClr r="0" g="0" b="0"/>
        </a:fillRef>
        <a:effectRef idx="0">
          <a:scrgbClr r="0" g="0" b="0"/>
        </a:effectRef>
        <a:fontRef idx="minor"/>
      </dsp:style>
    </dsp:sp>
    <dsp:sp modelId="{0C0E4C13-2B5F-462E-AC14-1C9804F06AE5}">
      <dsp:nvSpPr>
        <dsp:cNvPr id="0" name=""/>
        <dsp:cNvSpPr/>
      </dsp:nvSpPr>
      <dsp: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sp:txBody>
      <dsp:txXfrm>
        <a:off x="4373568" y="3085550"/>
        <a:ext cx="1241034" cy="777239"/>
      </dsp:txXfrm>
    </dsp:sp>
    <dsp:sp modelId="{84F8C072-7E21-4C86-B13A-B9B212007C2B}">
      <dsp:nvSpPr>
        <dsp:cNvPr id="0" name=""/>
        <dsp:cNvSpPr/>
      </dsp:nvSpPr>
      <dsp: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sp:spPr>
      <dsp:style>
        <a:lnRef idx="1">
          <a:scrgbClr r="0" g="0" b="0"/>
        </a:lnRef>
        <a:fillRef idx="0">
          <a:scrgbClr r="0" g="0" b="0"/>
        </a:fillRef>
        <a:effectRef idx="0">
          <a:scrgbClr r="0" g="0" b="0"/>
        </a:effectRef>
        <a:fontRef idx="minor"/>
      </dsp:style>
    </dsp:sp>
    <dsp:sp modelId="{61D8E8A1-8A98-4297-96C5-9EEEE1A22B8A}">
      <dsp:nvSpPr>
        <dsp:cNvPr id="0" name=""/>
        <dsp:cNvSpPr/>
      </dsp:nvSpPr>
      <dsp: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sp:txBody>
      <dsp:txXfrm>
        <a:off x="2617982" y="4099138"/>
        <a:ext cx="1241034" cy="777239"/>
      </dsp:txXfrm>
    </dsp:sp>
    <dsp:sp modelId="{8F21A724-9BC2-4EA6-B3C7-39C5EFA4E3C0}">
      <dsp:nvSpPr>
        <dsp:cNvPr id="0" name=""/>
        <dsp:cNvSpPr/>
      </dsp:nvSpPr>
      <dsp: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sp:spPr>
      <dsp:style>
        <a:lnRef idx="1">
          <a:scrgbClr r="0" g="0" b="0"/>
        </a:lnRef>
        <a:fillRef idx="0">
          <a:scrgbClr r="0" g="0" b="0"/>
        </a:fillRef>
        <a:effectRef idx="0">
          <a:scrgbClr r="0" g="0" b="0"/>
        </a:effectRef>
        <a:fontRef idx="minor"/>
      </dsp:style>
    </dsp:sp>
    <dsp:sp modelId="{B0711641-26BB-4E96-A4DC-86415470E559}">
      <dsp:nvSpPr>
        <dsp:cNvPr id="0" name=""/>
        <dsp:cNvSpPr/>
      </dsp:nvSpPr>
      <dsp: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sp:txBody>
      <dsp:txXfrm>
        <a:off x="862397" y="3085550"/>
        <a:ext cx="1241034" cy="777239"/>
      </dsp:txXfrm>
    </dsp:sp>
    <dsp:sp modelId="{95317D9F-84B1-4C3E-8FD6-F0F13A643C56}">
      <dsp:nvSpPr>
        <dsp:cNvPr id="0" name=""/>
        <dsp:cNvSpPr/>
      </dsp:nvSpPr>
      <dsp: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sp:spPr>
      <dsp:style>
        <a:lnRef idx="1">
          <a:scrgbClr r="0" g="0" b="0"/>
        </a:lnRef>
        <a:fillRef idx="0">
          <a:scrgbClr r="0" g="0" b="0"/>
        </a:fillRef>
        <a:effectRef idx="0">
          <a:scrgbClr r="0" g="0" b="0"/>
        </a:effectRef>
        <a:fontRef idx="minor"/>
      </dsp:style>
    </dsp:sp>
    <dsp:sp modelId="{97376453-7A81-4C5F-84AA-EEC44A0FE308}">
      <dsp:nvSpPr>
        <dsp:cNvPr id="0" name=""/>
        <dsp:cNvSpPr/>
      </dsp:nvSpPr>
      <dsp: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sp:txBody>
      <dsp:txXfrm>
        <a:off x="862397" y="1058374"/>
        <a:ext cx="1241034" cy="777239"/>
      </dsp:txXfrm>
    </dsp:sp>
    <dsp:sp modelId="{99B5BF61-9D3E-47A4-979D-1EC68FD269A5}">
      <dsp:nvSpPr>
        <dsp:cNvPr id="0" name=""/>
        <dsp:cNvSpPr/>
      </dsp:nvSpPr>
      <dsp: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E1395-DAD7-4055-8FE1-0BAA7DE01AAE}">
      <dsp:nvSpPr>
        <dsp:cNvPr id="0" name=""/>
        <dsp:cNvSpPr/>
      </dsp:nvSpPr>
      <dsp: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sp:txBody>
      <dsp:txXfrm>
        <a:off x="2617982" y="44787"/>
        <a:ext cx="1241034" cy="777239"/>
      </dsp:txXfrm>
    </dsp:sp>
    <dsp:sp modelId="{1D12C939-ADCE-4E49-AD24-F19F8D3E3900}">
      <dsp:nvSpPr>
        <dsp:cNvPr id="0" name=""/>
        <dsp:cNvSpPr/>
      </dsp:nvSpPr>
      <dsp: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F19BF96-CAEB-4B30-BED5-409E4A546205}">
      <dsp:nvSpPr>
        <dsp:cNvPr id="0" name=""/>
        <dsp:cNvSpPr/>
      </dsp:nvSpPr>
      <dsp: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sp:txBody>
      <dsp:txXfrm>
        <a:off x="4373568" y="1058374"/>
        <a:ext cx="1241034" cy="777239"/>
      </dsp:txXfrm>
    </dsp:sp>
    <dsp:sp modelId="{50D175BE-A473-4990-89AB-E311D19EA91B}">
      <dsp:nvSpPr>
        <dsp:cNvPr id="0" name=""/>
        <dsp:cNvSpPr/>
      </dsp:nvSpPr>
      <dsp: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sp:spPr>
      <dsp:style>
        <a:lnRef idx="1">
          <a:scrgbClr r="0" g="0" b="0"/>
        </a:lnRef>
        <a:fillRef idx="0">
          <a:scrgbClr r="0" g="0" b="0"/>
        </a:fillRef>
        <a:effectRef idx="0">
          <a:scrgbClr r="0" g="0" b="0"/>
        </a:effectRef>
        <a:fontRef idx="minor"/>
      </dsp:style>
    </dsp:sp>
    <dsp:sp modelId="{0C0E4C13-2B5F-462E-AC14-1C9804F06AE5}">
      <dsp:nvSpPr>
        <dsp:cNvPr id="0" name=""/>
        <dsp:cNvSpPr/>
      </dsp:nvSpPr>
      <dsp: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sp:txBody>
      <dsp:txXfrm>
        <a:off x="4373568" y="3085550"/>
        <a:ext cx="1241034" cy="777239"/>
      </dsp:txXfrm>
    </dsp:sp>
    <dsp:sp modelId="{84F8C072-7E21-4C86-B13A-B9B212007C2B}">
      <dsp:nvSpPr>
        <dsp:cNvPr id="0" name=""/>
        <dsp:cNvSpPr/>
      </dsp:nvSpPr>
      <dsp: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sp:spPr>
      <dsp:style>
        <a:lnRef idx="1">
          <a:scrgbClr r="0" g="0" b="0"/>
        </a:lnRef>
        <a:fillRef idx="0">
          <a:scrgbClr r="0" g="0" b="0"/>
        </a:fillRef>
        <a:effectRef idx="0">
          <a:scrgbClr r="0" g="0" b="0"/>
        </a:effectRef>
        <a:fontRef idx="minor"/>
      </dsp:style>
    </dsp:sp>
    <dsp:sp modelId="{61D8E8A1-8A98-4297-96C5-9EEEE1A22B8A}">
      <dsp:nvSpPr>
        <dsp:cNvPr id="0" name=""/>
        <dsp:cNvSpPr/>
      </dsp:nvSpPr>
      <dsp: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sp:txBody>
      <dsp:txXfrm>
        <a:off x="2617982" y="4099138"/>
        <a:ext cx="1241034" cy="777239"/>
      </dsp:txXfrm>
    </dsp:sp>
    <dsp:sp modelId="{8F21A724-9BC2-4EA6-B3C7-39C5EFA4E3C0}">
      <dsp:nvSpPr>
        <dsp:cNvPr id="0" name=""/>
        <dsp:cNvSpPr/>
      </dsp:nvSpPr>
      <dsp: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sp:spPr>
      <dsp:style>
        <a:lnRef idx="1">
          <a:scrgbClr r="0" g="0" b="0"/>
        </a:lnRef>
        <a:fillRef idx="0">
          <a:scrgbClr r="0" g="0" b="0"/>
        </a:fillRef>
        <a:effectRef idx="0">
          <a:scrgbClr r="0" g="0" b="0"/>
        </a:effectRef>
        <a:fontRef idx="minor"/>
      </dsp:style>
    </dsp:sp>
    <dsp:sp modelId="{B0711641-26BB-4E96-A4DC-86415470E559}">
      <dsp:nvSpPr>
        <dsp:cNvPr id="0" name=""/>
        <dsp:cNvSpPr/>
      </dsp:nvSpPr>
      <dsp: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sp:txBody>
      <dsp:txXfrm>
        <a:off x="862397" y="3085550"/>
        <a:ext cx="1241034" cy="777239"/>
      </dsp:txXfrm>
    </dsp:sp>
    <dsp:sp modelId="{95317D9F-84B1-4C3E-8FD6-F0F13A643C56}">
      <dsp:nvSpPr>
        <dsp:cNvPr id="0" name=""/>
        <dsp:cNvSpPr/>
      </dsp:nvSpPr>
      <dsp: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sp:spPr>
      <dsp:style>
        <a:lnRef idx="1">
          <a:scrgbClr r="0" g="0" b="0"/>
        </a:lnRef>
        <a:fillRef idx="0">
          <a:scrgbClr r="0" g="0" b="0"/>
        </a:fillRef>
        <a:effectRef idx="0">
          <a:scrgbClr r="0" g="0" b="0"/>
        </a:effectRef>
        <a:fontRef idx="minor"/>
      </dsp:style>
    </dsp:sp>
    <dsp:sp modelId="{97376453-7A81-4C5F-84AA-EEC44A0FE308}">
      <dsp:nvSpPr>
        <dsp:cNvPr id="0" name=""/>
        <dsp:cNvSpPr/>
      </dsp:nvSpPr>
      <dsp: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sp:txBody>
      <dsp:txXfrm>
        <a:off x="862397" y="1058374"/>
        <a:ext cx="1241034" cy="777239"/>
      </dsp:txXfrm>
    </dsp:sp>
    <dsp:sp modelId="{99B5BF61-9D3E-47A4-979D-1EC68FD269A5}">
      <dsp:nvSpPr>
        <dsp:cNvPr id="0" name=""/>
        <dsp:cNvSpPr/>
      </dsp:nvSpPr>
      <dsp: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E1395-DAD7-4055-8FE1-0BAA7DE01AAE}">
      <dsp:nvSpPr>
        <dsp:cNvPr id="0" name=""/>
        <dsp:cNvSpPr/>
      </dsp:nvSpPr>
      <dsp:spPr>
        <a:xfrm>
          <a:off x="2575935" y="2740"/>
          <a:ext cx="1325128" cy="86133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General Government Revenue</a:t>
          </a:r>
        </a:p>
      </dsp:txBody>
      <dsp:txXfrm>
        <a:off x="2617982" y="44787"/>
        <a:ext cx="1241034" cy="777239"/>
      </dsp:txXfrm>
    </dsp:sp>
    <dsp:sp modelId="{1D12C939-ADCE-4E49-AD24-F19F8D3E3900}">
      <dsp:nvSpPr>
        <dsp:cNvPr id="0" name=""/>
        <dsp:cNvSpPr/>
      </dsp:nvSpPr>
      <dsp:spPr>
        <a:xfrm>
          <a:off x="1211324" y="433406"/>
          <a:ext cx="4054351" cy="4054351"/>
        </a:xfrm>
        <a:custGeom>
          <a:avLst/>
          <a:gdLst/>
          <a:ahLst/>
          <a:cxnLst/>
          <a:rect l="0" t="0" r="0" b="0"/>
          <a:pathLst>
            <a:path>
              <a:moveTo>
                <a:pt x="2698186" y="114275"/>
              </a:moveTo>
              <a:arcTo wR="2027175" hR="2027175" stAng="17359796" swAng="1498976"/>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F19BF96-CAEB-4B30-BED5-409E4A546205}">
      <dsp:nvSpPr>
        <dsp:cNvPr id="0" name=""/>
        <dsp:cNvSpPr/>
      </dsp:nvSpPr>
      <dsp:spPr>
        <a:xfrm>
          <a:off x="4331521" y="1016327"/>
          <a:ext cx="1325128" cy="861333"/>
        </a:xfrm>
        <a:prstGeom prst="roundRect">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Social Health Insurance (SHI)</a:t>
          </a:r>
        </a:p>
      </dsp:txBody>
      <dsp:txXfrm>
        <a:off x="4373568" y="1058374"/>
        <a:ext cx="1241034" cy="777239"/>
      </dsp:txXfrm>
    </dsp:sp>
    <dsp:sp modelId="{50D175BE-A473-4990-89AB-E311D19EA91B}">
      <dsp:nvSpPr>
        <dsp:cNvPr id="0" name=""/>
        <dsp:cNvSpPr/>
      </dsp:nvSpPr>
      <dsp:spPr>
        <a:xfrm>
          <a:off x="1211324" y="433406"/>
          <a:ext cx="4054351" cy="4054351"/>
        </a:xfrm>
        <a:custGeom>
          <a:avLst/>
          <a:gdLst/>
          <a:ahLst/>
          <a:cxnLst/>
          <a:rect l="0" t="0" r="0" b="0"/>
          <a:pathLst>
            <a:path>
              <a:moveTo>
                <a:pt x="3972052" y="1455430"/>
              </a:moveTo>
              <a:arcTo wR="2027175" hR="2027175" stAng="20617079" swAng="1965843"/>
            </a:path>
          </a:pathLst>
        </a:custGeom>
        <a:noFill/>
        <a:ln w="9525" cap="flat" cmpd="sng" algn="ctr">
          <a:solidFill>
            <a:srgbClr val="9BBB59">
              <a:hueOff val="2250053"/>
              <a:satOff val="-3376"/>
              <a:lumOff val="-549"/>
              <a:alphaOff val="0"/>
            </a:srgbClr>
          </a:solidFill>
          <a:prstDash val="solid"/>
        </a:ln>
        <a:effectLst/>
      </dsp:spPr>
      <dsp:style>
        <a:lnRef idx="1">
          <a:scrgbClr r="0" g="0" b="0"/>
        </a:lnRef>
        <a:fillRef idx="0">
          <a:scrgbClr r="0" g="0" b="0"/>
        </a:fillRef>
        <a:effectRef idx="0">
          <a:scrgbClr r="0" g="0" b="0"/>
        </a:effectRef>
        <a:fontRef idx="minor"/>
      </dsp:style>
    </dsp:sp>
    <dsp:sp modelId="{0C0E4C13-2B5F-462E-AC14-1C9804F06AE5}">
      <dsp:nvSpPr>
        <dsp:cNvPr id="0" name=""/>
        <dsp:cNvSpPr/>
      </dsp:nvSpPr>
      <dsp:spPr>
        <a:xfrm>
          <a:off x="4331521" y="3043503"/>
          <a:ext cx="1325128" cy="861333"/>
        </a:xfrm>
        <a:prstGeom prst="roundRect">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External Sources</a:t>
          </a:r>
        </a:p>
      </dsp:txBody>
      <dsp:txXfrm>
        <a:off x="4373568" y="3085550"/>
        <a:ext cx="1241034" cy="777239"/>
      </dsp:txXfrm>
    </dsp:sp>
    <dsp:sp modelId="{84F8C072-7E21-4C86-B13A-B9B212007C2B}">
      <dsp:nvSpPr>
        <dsp:cNvPr id="0" name=""/>
        <dsp:cNvSpPr/>
      </dsp:nvSpPr>
      <dsp:spPr>
        <a:xfrm>
          <a:off x="1211324" y="433406"/>
          <a:ext cx="4054351" cy="4054351"/>
        </a:xfrm>
        <a:custGeom>
          <a:avLst/>
          <a:gdLst/>
          <a:ahLst/>
          <a:cxnLst/>
          <a:rect l="0" t="0" r="0" b="0"/>
          <a:pathLst>
            <a:path>
              <a:moveTo>
                <a:pt x="3443312" y="3477692"/>
              </a:moveTo>
              <a:arcTo wR="2027175" hR="2027175" stAng="2741227" swAng="1498976"/>
            </a:path>
          </a:pathLst>
        </a:custGeom>
        <a:noFill/>
        <a:ln w="9525" cap="flat" cmpd="sng" algn="ctr">
          <a:solidFill>
            <a:srgbClr val="9BBB59">
              <a:hueOff val="4500106"/>
              <a:satOff val="-6752"/>
              <a:lumOff val="-1098"/>
              <a:alphaOff val="0"/>
            </a:srgbClr>
          </a:solidFill>
          <a:prstDash val="solid"/>
        </a:ln>
        <a:effectLst/>
      </dsp:spPr>
      <dsp:style>
        <a:lnRef idx="1">
          <a:scrgbClr r="0" g="0" b="0"/>
        </a:lnRef>
        <a:fillRef idx="0">
          <a:scrgbClr r="0" g="0" b="0"/>
        </a:fillRef>
        <a:effectRef idx="0">
          <a:scrgbClr r="0" g="0" b="0"/>
        </a:effectRef>
        <a:fontRef idx="minor"/>
      </dsp:style>
    </dsp:sp>
    <dsp:sp modelId="{61D8E8A1-8A98-4297-96C5-9EEEE1A22B8A}">
      <dsp:nvSpPr>
        <dsp:cNvPr id="0" name=""/>
        <dsp:cNvSpPr/>
      </dsp:nvSpPr>
      <dsp:spPr>
        <a:xfrm>
          <a:off x="2575935" y="4057091"/>
          <a:ext cx="1325128" cy="861333"/>
        </a:xfrm>
        <a:prstGeom prst="roundRect">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Voluntary Private Insurance</a:t>
          </a:r>
        </a:p>
      </dsp:txBody>
      <dsp:txXfrm>
        <a:off x="2617982" y="4099138"/>
        <a:ext cx="1241034" cy="777239"/>
      </dsp:txXfrm>
    </dsp:sp>
    <dsp:sp modelId="{8F21A724-9BC2-4EA6-B3C7-39C5EFA4E3C0}">
      <dsp:nvSpPr>
        <dsp:cNvPr id="0" name=""/>
        <dsp:cNvSpPr/>
      </dsp:nvSpPr>
      <dsp:spPr>
        <a:xfrm>
          <a:off x="1211324" y="433406"/>
          <a:ext cx="4054351" cy="4054351"/>
        </a:xfrm>
        <a:custGeom>
          <a:avLst/>
          <a:gdLst/>
          <a:ahLst/>
          <a:cxnLst/>
          <a:rect l="0" t="0" r="0" b="0"/>
          <a:pathLst>
            <a:path>
              <a:moveTo>
                <a:pt x="1356165" y="3940075"/>
              </a:moveTo>
              <a:arcTo wR="2027175" hR="2027175" stAng="6559796" swAng="1498976"/>
            </a:path>
          </a:pathLst>
        </a:custGeom>
        <a:noFill/>
        <a:ln w="9525" cap="flat" cmpd="sng" algn="ctr">
          <a:solidFill>
            <a:srgbClr val="9BBB59">
              <a:hueOff val="6750158"/>
              <a:satOff val="-10128"/>
              <a:lumOff val="-1647"/>
              <a:alphaOff val="0"/>
            </a:srgbClr>
          </a:solidFill>
          <a:prstDash val="solid"/>
        </a:ln>
        <a:effectLst/>
      </dsp:spPr>
      <dsp:style>
        <a:lnRef idx="1">
          <a:scrgbClr r="0" g="0" b="0"/>
        </a:lnRef>
        <a:fillRef idx="0">
          <a:scrgbClr r="0" g="0" b="0"/>
        </a:fillRef>
        <a:effectRef idx="0">
          <a:scrgbClr r="0" g="0" b="0"/>
        </a:effectRef>
        <a:fontRef idx="minor"/>
      </dsp:style>
    </dsp:sp>
    <dsp:sp modelId="{B0711641-26BB-4E96-A4DC-86415470E559}">
      <dsp:nvSpPr>
        <dsp:cNvPr id="0" name=""/>
        <dsp:cNvSpPr/>
      </dsp:nvSpPr>
      <dsp:spPr>
        <a:xfrm>
          <a:off x="820350" y="3043503"/>
          <a:ext cx="1325128" cy="861333"/>
        </a:xfrm>
        <a:prstGeom prst="roundRect">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Community-Based Health Insurance</a:t>
          </a:r>
        </a:p>
      </dsp:txBody>
      <dsp:txXfrm>
        <a:off x="862397" y="3085550"/>
        <a:ext cx="1241034" cy="777239"/>
      </dsp:txXfrm>
    </dsp:sp>
    <dsp:sp modelId="{95317D9F-84B1-4C3E-8FD6-F0F13A643C56}">
      <dsp:nvSpPr>
        <dsp:cNvPr id="0" name=""/>
        <dsp:cNvSpPr/>
      </dsp:nvSpPr>
      <dsp:spPr>
        <a:xfrm>
          <a:off x="1211324" y="433406"/>
          <a:ext cx="4054351" cy="4054351"/>
        </a:xfrm>
        <a:custGeom>
          <a:avLst/>
          <a:gdLst/>
          <a:ahLst/>
          <a:cxnLst/>
          <a:rect l="0" t="0" r="0" b="0"/>
          <a:pathLst>
            <a:path>
              <a:moveTo>
                <a:pt x="82298" y="2598921"/>
              </a:moveTo>
              <a:arcTo wR="2027175" hR="2027175" stAng="9817079" swAng="1965843"/>
            </a:path>
          </a:pathLst>
        </a:custGeom>
        <a:noFill/>
        <a:ln w="9525" cap="flat" cmpd="sng" algn="ctr">
          <a:solidFill>
            <a:srgbClr val="9BBB59">
              <a:hueOff val="9000211"/>
              <a:satOff val="-13504"/>
              <a:lumOff val="-2196"/>
              <a:alphaOff val="0"/>
            </a:srgbClr>
          </a:solidFill>
          <a:prstDash val="solid"/>
        </a:ln>
        <a:effectLst/>
      </dsp:spPr>
      <dsp:style>
        <a:lnRef idx="1">
          <a:scrgbClr r="0" g="0" b="0"/>
        </a:lnRef>
        <a:fillRef idx="0">
          <a:scrgbClr r="0" g="0" b="0"/>
        </a:fillRef>
        <a:effectRef idx="0">
          <a:scrgbClr r="0" g="0" b="0"/>
        </a:effectRef>
        <a:fontRef idx="minor"/>
      </dsp:style>
    </dsp:sp>
    <dsp:sp modelId="{97376453-7A81-4C5F-84AA-EEC44A0FE308}">
      <dsp:nvSpPr>
        <dsp:cNvPr id="0" name=""/>
        <dsp:cNvSpPr/>
      </dsp:nvSpPr>
      <dsp:spPr>
        <a:xfrm>
          <a:off x="820350" y="1016327"/>
          <a:ext cx="1325128" cy="861333"/>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ysClr val="window" lastClr="FFFFFF"/>
              </a:solidFill>
              <a:latin typeface="Adobe Devanagari" panose="02040503050201020203" pitchFamily="18" charset="0"/>
              <a:ea typeface="CMU Serif" panose="02000603000000000000" pitchFamily="50" charset="0"/>
              <a:cs typeface="Adobe Devanagari" panose="02040503050201020203" pitchFamily="18" charset="0"/>
            </a:rPr>
            <a:t>Out-of-Pocket (OOP)</a:t>
          </a:r>
        </a:p>
      </dsp:txBody>
      <dsp:txXfrm>
        <a:off x="862397" y="1058374"/>
        <a:ext cx="1241034" cy="777239"/>
      </dsp:txXfrm>
    </dsp:sp>
    <dsp:sp modelId="{99B5BF61-9D3E-47A4-979D-1EC68FD269A5}">
      <dsp:nvSpPr>
        <dsp:cNvPr id="0" name=""/>
        <dsp:cNvSpPr/>
      </dsp:nvSpPr>
      <dsp:spPr>
        <a:xfrm>
          <a:off x="1211324" y="433406"/>
          <a:ext cx="4054351" cy="4054351"/>
        </a:xfrm>
        <a:custGeom>
          <a:avLst/>
          <a:gdLst/>
          <a:ahLst/>
          <a:cxnLst/>
          <a:rect l="0" t="0" r="0" b="0"/>
          <a:pathLst>
            <a:path>
              <a:moveTo>
                <a:pt x="611039" y="576658"/>
              </a:moveTo>
              <a:arcTo wR="2027175" hR="2027175" stAng="13541227" swAng="1498976"/>
            </a:path>
          </a:pathLst>
        </a:custGeom>
        <a:noFill/>
        <a:ln w="9525" cap="flat" cmpd="sng" algn="ctr">
          <a:solidFill>
            <a:srgbClr val="9BBB59">
              <a:hueOff val="11250264"/>
              <a:satOff val="-16880"/>
              <a:lumOff val="-2745"/>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792D2-1BD4-488A-A2C3-8353947B7195}">
      <dsp:nvSpPr>
        <dsp:cNvPr id="0" name=""/>
        <dsp:cNvSpPr/>
      </dsp:nvSpPr>
      <dsp:spPr>
        <a:xfrm>
          <a:off x="1488950" y="73"/>
          <a:ext cx="3516808" cy="211008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Garamond" panose="02020404030301010803" pitchFamily="18" charset="0"/>
            </a:rPr>
            <a:t>Complementary to </a:t>
          </a:r>
          <a:r>
            <a:rPr lang="en-US" sz="2000" b="0" kern="1200" dirty="0">
              <a:solidFill>
                <a:schemeClr val="tx1"/>
              </a:solidFill>
              <a:latin typeface="Garamond" panose="02020404030301010803" pitchFamily="18" charset="0"/>
            </a:rPr>
            <a:t>assessments </a:t>
          </a:r>
          <a:r>
            <a:rPr lang="en-US" sz="2000" b="0" kern="1200" dirty="0">
              <a:latin typeface="Garamond" panose="02020404030301010803" pitchFamily="18" charset="0"/>
            </a:rPr>
            <a:t>that might indicate that more public financing for health may be required; important to understand </a:t>
          </a:r>
          <a:r>
            <a:rPr lang="en-US" sz="2000" b="0" kern="1200" dirty="0">
              <a:solidFill>
                <a:srgbClr val="FF0000"/>
              </a:solidFill>
              <a:latin typeface="Garamond" panose="02020404030301010803" pitchFamily="18" charset="0"/>
            </a:rPr>
            <a:t>why</a:t>
          </a:r>
          <a:r>
            <a:rPr lang="en-US" sz="2000" b="0" kern="1200" dirty="0">
              <a:latin typeface="Garamond" panose="02020404030301010803" pitchFamily="18" charset="0"/>
            </a:rPr>
            <a:t> additional public financing might be needed.</a:t>
          </a:r>
          <a:endParaRPr lang="en-US" sz="2000" kern="1200" dirty="0">
            <a:latin typeface="Garamond" panose="02020404030301010803" pitchFamily="18" charset="0"/>
          </a:endParaRPr>
        </a:p>
      </dsp:txBody>
      <dsp:txXfrm>
        <a:off x="1488950" y="73"/>
        <a:ext cx="3516808" cy="2110085"/>
      </dsp:txXfrm>
    </dsp:sp>
    <dsp:sp modelId="{AFE243CD-B1A0-4E5C-8B09-7D0603E48AF1}">
      <dsp:nvSpPr>
        <dsp:cNvPr id="0" name=""/>
        <dsp:cNvSpPr/>
      </dsp:nvSpPr>
      <dsp:spPr>
        <a:xfrm>
          <a:off x="5357440" y="73"/>
          <a:ext cx="3516808" cy="211008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Garamond" panose="02020404030301010803" pitchFamily="18" charset="0"/>
            </a:rPr>
            <a:t>Forward-looking medium-term assessment; not just about finding additional resources but also about </a:t>
          </a:r>
          <a:r>
            <a:rPr lang="en-US" sz="2000" b="0" kern="1200" dirty="0">
              <a:solidFill>
                <a:srgbClr val="FF0000"/>
              </a:solidFill>
              <a:latin typeface="Garamond" panose="02020404030301010803" pitchFamily="18" charset="0"/>
            </a:rPr>
            <a:t>recognizing constraints </a:t>
          </a:r>
          <a:r>
            <a:rPr lang="en-US" sz="2000" b="0" kern="1200" dirty="0">
              <a:latin typeface="Garamond" panose="02020404030301010803" pitchFamily="18" charset="0"/>
            </a:rPr>
            <a:t>to increasing public financing for health. </a:t>
          </a:r>
          <a:endParaRPr lang="en-US" sz="2000" kern="1200" dirty="0">
            <a:latin typeface="Garamond" panose="02020404030301010803" pitchFamily="18" charset="0"/>
          </a:endParaRPr>
        </a:p>
      </dsp:txBody>
      <dsp:txXfrm>
        <a:off x="5357440" y="73"/>
        <a:ext cx="3516808" cy="2110085"/>
      </dsp:txXfrm>
    </dsp:sp>
    <dsp:sp modelId="{588AD548-1804-4F1D-884A-12E384E0E7B7}">
      <dsp:nvSpPr>
        <dsp:cNvPr id="0" name=""/>
        <dsp:cNvSpPr/>
      </dsp:nvSpPr>
      <dsp:spPr>
        <a:xfrm>
          <a:off x="1488950" y="2461839"/>
          <a:ext cx="3516808" cy="211008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Garamond" panose="02020404030301010803" pitchFamily="18" charset="0"/>
            </a:rPr>
            <a:t>Situates public financing for health within broader </a:t>
          </a:r>
          <a:r>
            <a:rPr lang="en-US" sz="2000" b="0" kern="1200" dirty="0">
              <a:solidFill>
                <a:srgbClr val="FF0000"/>
              </a:solidFill>
              <a:latin typeface="Garamond" panose="02020404030301010803" pitchFamily="18" charset="0"/>
            </a:rPr>
            <a:t>macro-fiscal context</a:t>
          </a:r>
          <a:r>
            <a:rPr lang="en-US" sz="2000" b="0" kern="1200" dirty="0">
              <a:latin typeface="Garamond" panose="02020404030301010803" pitchFamily="18" charset="0"/>
            </a:rPr>
            <a:t>; underscores the fact that the health may have to “compete” with other sectors for scarce public resources.</a:t>
          </a:r>
          <a:endParaRPr lang="en-US" sz="2000" kern="1200" dirty="0">
            <a:latin typeface="Garamond" panose="02020404030301010803" pitchFamily="18" charset="0"/>
          </a:endParaRPr>
        </a:p>
      </dsp:txBody>
      <dsp:txXfrm>
        <a:off x="1488950" y="2461839"/>
        <a:ext cx="3516808" cy="2110085"/>
      </dsp:txXfrm>
    </dsp:sp>
    <dsp:sp modelId="{086227C2-E52C-4AA1-ACC1-1F82852762DD}">
      <dsp:nvSpPr>
        <dsp:cNvPr id="0" name=""/>
        <dsp:cNvSpPr/>
      </dsp:nvSpPr>
      <dsp:spPr>
        <a:xfrm>
          <a:off x="5357440" y="2461839"/>
          <a:ext cx="3516808" cy="211008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Garamond" panose="02020404030301010803" pitchFamily="18" charset="0"/>
            </a:rPr>
            <a:t>Assessing fiscal space implies analyzing </a:t>
          </a:r>
          <a:r>
            <a:rPr lang="en-US" sz="2000" b="0" kern="1200" dirty="0">
              <a:solidFill>
                <a:srgbClr val="FF0000"/>
              </a:solidFill>
              <a:latin typeface="Garamond" panose="02020404030301010803" pitchFamily="18" charset="0"/>
            </a:rPr>
            <a:t>pros and cons</a:t>
          </a:r>
          <a:r>
            <a:rPr lang="en-US" sz="2000" b="0" kern="1200" dirty="0">
              <a:latin typeface="Garamond" panose="02020404030301010803" pitchFamily="18" charset="0"/>
            </a:rPr>
            <a:t> of different options, including learning about ‘good practice’ examples from other countries where relevant.</a:t>
          </a:r>
          <a:endParaRPr lang="en-US" sz="2000" kern="1200" dirty="0">
            <a:latin typeface="Garamond" panose="02020404030301010803" pitchFamily="18" charset="0"/>
          </a:endParaRPr>
        </a:p>
      </dsp:txBody>
      <dsp:txXfrm>
        <a:off x="5357440" y="2461839"/>
        <a:ext cx="3516808" cy="21100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8C93A-E001-416A-86DA-C06C88307D91}">
      <dsp:nvSpPr>
        <dsp:cNvPr id="0" name=""/>
        <dsp:cNvSpPr/>
      </dsp:nvSpPr>
      <dsp:spPr>
        <a:xfrm>
          <a:off x="4788024" y="1314"/>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Garamond" panose="02020404030301010803" pitchFamily="18" charset="0"/>
              <a:ea typeface="CMU Serif" panose="02000603000000000000" pitchFamily="50" charset="0"/>
              <a:cs typeface="CMU Serif" panose="02000603000000000000" pitchFamily="50" charset="0"/>
            </a:rPr>
            <a:t>Conducive macroeconomic conditions</a:t>
          </a:r>
        </a:p>
      </dsp:txBody>
      <dsp:txXfrm>
        <a:off x="4842015" y="55305"/>
        <a:ext cx="1593569" cy="998026"/>
      </dsp:txXfrm>
    </dsp:sp>
    <dsp:sp modelId="{8BDE8E31-F667-49B8-8CED-AF25492E8E4D}">
      <dsp:nvSpPr>
        <dsp:cNvPr id="0" name=""/>
        <dsp:cNvSpPr/>
      </dsp:nvSpPr>
      <dsp:spPr>
        <a:xfrm>
          <a:off x="3427909" y="554318"/>
          <a:ext cx="4421780" cy="4421780"/>
        </a:xfrm>
        <a:custGeom>
          <a:avLst/>
          <a:gdLst/>
          <a:ahLst/>
          <a:cxnLst/>
          <a:rect l="0" t="0" r="0" b="0"/>
          <a:pathLst>
            <a:path>
              <a:moveTo>
                <a:pt x="3073370" y="175168"/>
              </a:moveTo>
              <a:arcTo wR="2210890" hR="2210890" stAng="17577663" swAng="196279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F54755-C477-4714-B708-6812C836AA5C}">
      <dsp:nvSpPr>
        <dsp:cNvPr id="0" name=""/>
        <dsp:cNvSpPr/>
      </dsp:nvSpPr>
      <dsp:spPr>
        <a:xfrm>
          <a:off x="6890705" y="152900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Garamond" panose="02020404030301010803" pitchFamily="18" charset="0"/>
              <a:ea typeface="CMU Serif" panose="02000603000000000000" pitchFamily="50" charset="0"/>
              <a:cs typeface="CMU Serif" panose="02000603000000000000" pitchFamily="50" charset="0"/>
            </a:rPr>
            <a:t>Reprioritization</a:t>
          </a:r>
        </a:p>
      </dsp:txBody>
      <dsp:txXfrm>
        <a:off x="6944696" y="1582993"/>
        <a:ext cx="1593569" cy="998026"/>
      </dsp:txXfrm>
    </dsp:sp>
    <dsp:sp modelId="{BD343EC2-EA22-4061-873D-667406CA2277}">
      <dsp:nvSpPr>
        <dsp:cNvPr id="0" name=""/>
        <dsp:cNvSpPr/>
      </dsp:nvSpPr>
      <dsp:spPr>
        <a:xfrm>
          <a:off x="3427909" y="554318"/>
          <a:ext cx="4421780" cy="4421780"/>
        </a:xfrm>
        <a:custGeom>
          <a:avLst/>
          <a:gdLst/>
          <a:ahLst/>
          <a:cxnLst/>
          <a:rect l="0" t="0" r="0" b="0"/>
          <a:pathLst>
            <a:path>
              <a:moveTo>
                <a:pt x="4418731" y="2094830"/>
              </a:moveTo>
              <a:arcTo wR="2210890" hR="2210890" stAng="21419454" swAng="219727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612126-495B-47E2-974D-6A70295231A7}">
      <dsp:nvSpPr>
        <dsp:cNvPr id="0" name=""/>
        <dsp:cNvSpPr/>
      </dsp:nvSpPr>
      <dsp:spPr>
        <a:xfrm>
          <a:off x="6087552" y="400085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Garamond" panose="02020404030301010803" pitchFamily="18" charset="0"/>
              <a:ea typeface="CMU Serif" panose="02000603000000000000" pitchFamily="50" charset="0"/>
              <a:cs typeface="CMU Serif" panose="02000603000000000000" pitchFamily="50" charset="0"/>
            </a:rPr>
            <a:t>Sector-specific domestic revenue sources</a:t>
          </a:r>
        </a:p>
      </dsp:txBody>
      <dsp:txXfrm>
        <a:off x="6141543" y="4054843"/>
        <a:ext cx="1593569" cy="998026"/>
      </dsp:txXfrm>
    </dsp:sp>
    <dsp:sp modelId="{833289DA-7EB5-48D1-9A34-22152C7E19C8}">
      <dsp:nvSpPr>
        <dsp:cNvPr id="0" name=""/>
        <dsp:cNvSpPr/>
      </dsp:nvSpPr>
      <dsp:spPr>
        <a:xfrm>
          <a:off x="3427909" y="554318"/>
          <a:ext cx="4421780" cy="4421780"/>
        </a:xfrm>
        <a:custGeom>
          <a:avLst/>
          <a:gdLst/>
          <a:ahLst/>
          <a:cxnLst/>
          <a:rect l="0" t="0" r="0" b="0"/>
          <a:pathLst>
            <a:path>
              <a:moveTo>
                <a:pt x="2650850" y="4377562"/>
              </a:moveTo>
              <a:arcTo wR="2210890" hR="2210890" stAng="4711301" swAng="1377398"/>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1D10D8-9B3D-421C-94CD-70EFAA53D692}">
      <dsp:nvSpPr>
        <dsp:cNvPr id="0" name=""/>
        <dsp:cNvSpPr/>
      </dsp:nvSpPr>
      <dsp:spPr>
        <a:xfrm>
          <a:off x="3488495" y="400085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Garamond" panose="02020404030301010803" pitchFamily="18" charset="0"/>
              <a:ea typeface="CMU Serif" panose="02000603000000000000" pitchFamily="50" charset="0"/>
              <a:cs typeface="CMU Serif" panose="02000603000000000000" pitchFamily="50" charset="0"/>
            </a:rPr>
            <a:t>Development assistance</a:t>
          </a:r>
        </a:p>
      </dsp:txBody>
      <dsp:txXfrm>
        <a:off x="3542486" y="4054843"/>
        <a:ext cx="1593569" cy="998026"/>
      </dsp:txXfrm>
    </dsp:sp>
    <dsp:sp modelId="{0E144931-7220-4AD8-A69F-3FDB4A60FACC}">
      <dsp:nvSpPr>
        <dsp:cNvPr id="0" name=""/>
        <dsp:cNvSpPr/>
      </dsp:nvSpPr>
      <dsp:spPr>
        <a:xfrm>
          <a:off x="3427909" y="554318"/>
          <a:ext cx="4421780" cy="4421780"/>
        </a:xfrm>
        <a:custGeom>
          <a:avLst/>
          <a:gdLst/>
          <a:ahLst/>
          <a:cxnLst/>
          <a:rect l="0" t="0" r="0" b="0"/>
          <a:pathLst>
            <a:path>
              <a:moveTo>
                <a:pt x="369650" y="3434765"/>
              </a:moveTo>
              <a:arcTo wR="2210890" hR="2210890" stAng="8783276" swAng="2197270"/>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89E63C-16F1-46B2-B024-A330EF7B07E0}">
      <dsp:nvSpPr>
        <dsp:cNvPr id="0" name=""/>
        <dsp:cNvSpPr/>
      </dsp:nvSpPr>
      <dsp:spPr>
        <a:xfrm>
          <a:off x="2685342" y="1529002"/>
          <a:ext cx="1701551" cy="11060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Garamond" panose="02020404030301010803" pitchFamily="18" charset="0"/>
              <a:ea typeface="CMU Serif" panose="02000603000000000000" pitchFamily="50" charset="0"/>
              <a:cs typeface="CMU Serif" panose="02000603000000000000" pitchFamily="50" charset="0"/>
            </a:rPr>
            <a:t>Efficiency</a:t>
          </a:r>
        </a:p>
      </dsp:txBody>
      <dsp:txXfrm>
        <a:off x="2739333" y="1582993"/>
        <a:ext cx="1593569" cy="998026"/>
      </dsp:txXfrm>
    </dsp:sp>
    <dsp:sp modelId="{4926E0A3-CC36-4A38-A886-35C62D3D1BCD}">
      <dsp:nvSpPr>
        <dsp:cNvPr id="0" name=""/>
        <dsp:cNvSpPr/>
      </dsp:nvSpPr>
      <dsp:spPr>
        <a:xfrm>
          <a:off x="3427909" y="554318"/>
          <a:ext cx="4421780" cy="4421780"/>
        </a:xfrm>
        <a:custGeom>
          <a:avLst/>
          <a:gdLst/>
          <a:ahLst/>
          <a:cxnLst/>
          <a:rect l="0" t="0" r="0" b="0"/>
          <a:pathLst>
            <a:path>
              <a:moveTo>
                <a:pt x="385035" y="964177"/>
              </a:moveTo>
              <a:arcTo wR="2210890" hR="2210890" stAng="12859540" swAng="1962797"/>
            </a:path>
          </a:pathLst>
        </a:custGeom>
        <a:noFill/>
        <a:ln w="9525" cap="flat"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421" cy="457513"/>
          </a:xfrm>
          <a:prstGeom prst="rect">
            <a:avLst/>
          </a:prstGeom>
        </p:spPr>
        <p:txBody>
          <a:bodyPr vert="horz" lIns="89730" tIns="44865" rIns="89730" bIns="44865"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884028" y="2"/>
            <a:ext cx="2972421" cy="457513"/>
          </a:xfrm>
          <a:prstGeom prst="rect">
            <a:avLst/>
          </a:prstGeom>
        </p:spPr>
        <p:txBody>
          <a:bodyPr vert="horz" lIns="89730" tIns="44865" rIns="89730" bIns="44865" rtlCol="0"/>
          <a:lstStyle>
            <a:lvl1pPr algn="r">
              <a:defRPr sz="1200">
                <a:latin typeface="Trebuchet MS" pitchFamily="34" charset="0"/>
                <a:ea typeface="+mn-ea"/>
                <a:cs typeface="Times New Roman" pitchFamily="18" charset="0"/>
              </a:defRPr>
            </a:lvl1pPr>
          </a:lstStyle>
          <a:p>
            <a:pPr>
              <a:defRPr/>
            </a:pPr>
            <a:fld id="{9C52BD1F-1EB8-4C40-83E7-418ED5ECDBF5}" type="datetimeFigureOut">
              <a:rPr lang="en-US"/>
              <a:pPr>
                <a:defRPr/>
              </a:pPr>
              <a:t>05/11/2019</a:t>
            </a:fld>
            <a:endParaRPr lang="en-US"/>
          </a:p>
        </p:txBody>
      </p:sp>
      <p:sp>
        <p:nvSpPr>
          <p:cNvPr id="4" name="Footer Placeholder 3"/>
          <p:cNvSpPr>
            <a:spLocks noGrp="1"/>
          </p:cNvSpPr>
          <p:nvPr>
            <p:ph type="ftr" sz="quarter" idx="2"/>
          </p:nvPr>
        </p:nvSpPr>
        <p:spPr>
          <a:xfrm>
            <a:off x="1" y="8684928"/>
            <a:ext cx="2972421" cy="457513"/>
          </a:xfrm>
          <a:prstGeom prst="rect">
            <a:avLst/>
          </a:prstGeom>
        </p:spPr>
        <p:txBody>
          <a:bodyPr vert="horz" lIns="89730" tIns="44865" rIns="89730" bIns="44865"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884028" y="8684928"/>
            <a:ext cx="2972421" cy="457513"/>
          </a:xfrm>
          <a:prstGeom prst="rect">
            <a:avLst/>
          </a:prstGeom>
        </p:spPr>
        <p:txBody>
          <a:bodyPr vert="horz" lIns="89730" tIns="44865" rIns="89730" bIns="44865" rtlCol="0" anchor="b"/>
          <a:lstStyle>
            <a:lvl1pPr algn="r">
              <a:defRPr sz="1200">
                <a:latin typeface="Trebuchet MS" pitchFamily="34" charset="0"/>
                <a:ea typeface="+mn-ea"/>
                <a:cs typeface="Times New Roman" pitchFamily="18" charset="0"/>
              </a:defRPr>
            </a:lvl1pPr>
          </a:lstStyle>
          <a:p>
            <a:pPr>
              <a:defRPr/>
            </a:pPr>
            <a:fld id="{842283EC-4CB6-43EA-9EA8-85F819AC7815}" type="slidenum">
              <a:rPr lang="en-US"/>
              <a:pPr>
                <a:defRPr/>
              </a:pPr>
              <a:t>‹#›</a:t>
            </a:fld>
            <a:endParaRPr lang="en-US"/>
          </a:p>
        </p:txBody>
      </p:sp>
    </p:spTree>
    <p:extLst>
      <p:ext uri="{BB962C8B-B14F-4D97-AF65-F5344CB8AC3E}">
        <p14:creationId xmlns:p14="http://schemas.microsoft.com/office/powerpoint/2010/main" val="2173065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2421" cy="457513"/>
          </a:xfrm>
          <a:prstGeom prst="rect">
            <a:avLst/>
          </a:prstGeom>
        </p:spPr>
        <p:txBody>
          <a:bodyPr vert="horz" lIns="89730" tIns="44865" rIns="89730" bIns="44865"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884028" y="2"/>
            <a:ext cx="2972421" cy="457513"/>
          </a:xfrm>
          <a:prstGeom prst="rect">
            <a:avLst/>
          </a:prstGeom>
        </p:spPr>
        <p:txBody>
          <a:bodyPr vert="horz" lIns="89730" tIns="44865" rIns="89730" bIns="44865" rtlCol="0"/>
          <a:lstStyle>
            <a:lvl1pPr algn="r">
              <a:defRPr sz="1200">
                <a:latin typeface="Trebuchet MS" pitchFamily="34" charset="0"/>
                <a:ea typeface="+mn-ea"/>
                <a:cs typeface="Times New Roman" pitchFamily="18" charset="0"/>
              </a:defRPr>
            </a:lvl1pPr>
          </a:lstStyle>
          <a:p>
            <a:pPr>
              <a:defRPr/>
            </a:pPr>
            <a:fld id="{3FC83F3C-FECF-4B5E-94E7-AEFDAE486320}" type="datetimeFigureOut">
              <a:rPr lang="en-US"/>
              <a:pPr>
                <a:defRPr/>
              </a:pPr>
              <a:t>05/11/2019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89730" tIns="44865" rIns="89730" bIns="44865" rtlCol="0" anchor="ctr"/>
          <a:lstStyle/>
          <a:p>
            <a:pPr lvl="0"/>
            <a:endParaRPr lang="en-US" noProof="0"/>
          </a:p>
        </p:txBody>
      </p:sp>
      <p:sp>
        <p:nvSpPr>
          <p:cNvPr id="5" name="Notes Placeholder 4"/>
          <p:cNvSpPr>
            <a:spLocks noGrp="1"/>
          </p:cNvSpPr>
          <p:nvPr>
            <p:ph type="body" sz="quarter" idx="3"/>
          </p:nvPr>
        </p:nvSpPr>
        <p:spPr>
          <a:xfrm>
            <a:off x="686421" y="4344025"/>
            <a:ext cx="5485158" cy="4114488"/>
          </a:xfrm>
          <a:prstGeom prst="rect">
            <a:avLst/>
          </a:prstGeom>
        </p:spPr>
        <p:txBody>
          <a:bodyPr vert="horz" lIns="89730" tIns="44865" rIns="89730" bIns="44865"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8684928"/>
            <a:ext cx="2972421" cy="457513"/>
          </a:xfrm>
          <a:prstGeom prst="rect">
            <a:avLst/>
          </a:prstGeom>
        </p:spPr>
        <p:txBody>
          <a:bodyPr vert="horz" lIns="89730" tIns="44865" rIns="89730" bIns="44865"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884028" y="8684928"/>
            <a:ext cx="2972421" cy="457513"/>
          </a:xfrm>
          <a:prstGeom prst="rect">
            <a:avLst/>
          </a:prstGeom>
        </p:spPr>
        <p:txBody>
          <a:bodyPr vert="horz" lIns="89730" tIns="44865" rIns="89730" bIns="44865" rtlCol="0" anchor="b"/>
          <a:lstStyle>
            <a:lvl1pPr algn="r">
              <a:defRPr sz="1200">
                <a:latin typeface="Trebuchet MS" pitchFamily="34" charset="0"/>
                <a:ea typeface="+mn-ea"/>
                <a:cs typeface="Times New Roman" pitchFamily="18" charset="0"/>
              </a:defRPr>
            </a:lvl1pPr>
          </a:lstStyle>
          <a:p>
            <a:pPr>
              <a:defRPr/>
            </a:pPr>
            <a:fld id="{CD88AEFF-DB41-4ABB-A763-0F050FAD24FF}" type="slidenum">
              <a:rPr lang="en-US"/>
              <a:pPr>
                <a:defRPr/>
              </a:pPr>
              <a:t>‹#›</a:t>
            </a:fld>
            <a:endParaRPr lang="en-US"/>
          </a:p>
        </p:txBody>
      </p:sp>
    </p:spTree>
    <p:extLst>
      <p:ext uri="{BB962C8B-B14F-4D97-AF65-F5344CB8AC3E}">
        <p14:creationId xmlns:p14="http://schemas.microsoft.com/office/powerpoint/2010/main" val="32802903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Garamond" panose="02020404030301010803" pitchFamily="18" charset="0"/>
        <a:ea typeface="MS PGothic" pitchFamily="34" charset="-128"/>
        <a:cs typeface="Garamond" panose="02020404030301010803" pitchFamily="18" charset="0"/>
      </a:defRPr>
    </a:lvl1pPr>
    <a:lvl2pPr marL="457200" algn="l" defTabSz="457200" rtl="0" eaLnBrk="0" fontAlgn="base" hangingPunct="0">
      <a:spcBef>
        <a:spcPct val="30000"/>
      </a:spcBef>
      <a:spcAft>
        <a:spcPct val="0"/>
      </a:spcAft>
      <a:defRPr sz="1200" kern="1200">
        <a:solidFill>
          <a:schemeClr val="tx1"/>
        </a:solidFill>
        <a:latin typeface="Garamond" panose="02020404030301010803" pitchFamily="18" charset="0"/>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Garamond" panose="02020404030301010803" pitchFamily="18" charset="0"/>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Garamond" panose="02020404030301010803" pitchFamily="18" charset="0"/>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Garamond" panose="02020404030301010803" pitchFamily="18"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1</a:t>
            </a:fld>
            <a:endParaRPr lang="en-US"/>
          </a:p>
        </p:txBody>
      </p:sp>
    </p:spTree>
    <p:extLst>
      <p:ext uri="{BB962C8B-B14F-4D97-AF65-F5344CB8AC3E}">
        <p14:creationId xmlns:p14="http://schemas.microsoft.com/office/powerpoint/2010/main" val="1327829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10</a:t>
            </a:fld>
            <a:endParaRPr lang="en-US"/>
          </a:p>
        </p:txBody>
      </p:sp>
    </p:spTree>
    <p:extLst>
      <p:ext uri="{BB962C8B-B14F-4D97-AF65-F5344CB8AC3E}">
        <p14:creationId xmlns:p14="http://schemas.microsoft.com/office/powerpoint/2010/main" val="3042894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11</a:t>
            </a:fld>
            <a:endParaRPr lang="en-US"/>
          </a:p>
        </p:txBody>
      </p:sp>
    </p:spTree>
    <p:extLst>
      <p:ext uri="{BB962C8B-B14F-4D97-AF65-F5344CB8AC3E}">
        <p14:creationId xmlns:p14="http://schemas.microsoft.com/office/powerpoint/2010/main" val="367200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12</a:t>
            </a:fld>
            <a:endParaRPr lang="en-US"/>
          </a:p>
        </p:txBody>
      </p:sp>
    </p:spTree>
    <p:extLst>
      <p:ext uri="{BB962C8B-B14F-4D97-AF65-F5344CB8AC3E}">
        <p14:creationId xmlns:p14="http://schemas.microsoft.com/office/powerpoint/2010/main" val="3097965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13</a:t>
            </a:fld>
            <a:endParaRPr lang="en-US"/>
          </a:p>
        </p:txBody>
      </p:sp>
    </p:spTree>
    <p:extLst>
      <p:ext uri="{BB962C8B-B14F-4D97-AF65-F5344CB8AC3E}">
        <p14:creationId xmlns:p14="http://schemas.microsoft.com/office/powerpoint/2010/main" val="4001053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14</a:t>
            </a:fld>
            <a:endParaRPr lang="en-US"/>
          </a:p>
        </p:txBody>
      </p:sp>
    </p:spTree>
    <p:extLst>
      <p:ext uri="{BB962C8B-B14F-4D97-AF65-F5344CB8AC3E}">
        <p14:creationId xmlns:p14="http://schemas.microsoft.com/office/powerpoint/2010/main" val="2729105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15</a:t>
            </a:fld>
            <a:endParaRPr lang="en-US"/>
          </a:p>
        </p:txBody>
      </p:sp>
    </p:spTree>
    <p:extLst>
      <p:ext uri="{BB962C8B-B14F-4D97-AF65-F5344CB8AC3E}">
        <p14:creationId xmlns:p14="http://schemas.microsoft.com/office/powerpoint/2010/main" val="71069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16</a:t>
            </a:fld>
            <a:endParaRPr lang="en-US"/>
          </a:p>
        </p:txBody>
      </p:sp>
    </p:spTree>
    <p:extLst>
      <p:ext uri="{BB962C8B-B14F-4D97-AF65-F5344CB8AC3E}">
        <p14:creationId xmlns:p14="http://schemas.microsoft.com/office/powerpoint/2010/main" val="562913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088361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537473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840192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2</a:t>
            </a:fld>
            <a:endParaRPr lang="en-US"/>
          </a:p>
        </p:txBody>
      </p:sp>
    </p:spTree>
    <p:extLst>
      <p:ext uri="{BB962C8B-B14F-4D97-AF65-F5344CB8AC3E}">
        <p14:creationId xmlns:p14="http://schemas.microsoft.com/office/powerpoint/2010/main" val="2735529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59827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545387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704580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104948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681271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628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557768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58161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079982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20399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3</a:t>
            </a:fld>
            <a:endParaRPr lang="en-US"/>
          </a:p>
        </p:txBody>
      </p:sp>
    </p:spTree>
    <p:extLst>
      <p:ext uri="{BB962C8B-B14F-4D97-AF65-F5344CB8AC3E}">
        <p14:creationId xmlns:p14="http://schemas.microsoft.com/office/powerpoint/2010/main" val="4269954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Economy expected to double in 13 years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373994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812060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087313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4091704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 of GDP are tax revenue share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4171988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679757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4038557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42810416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846223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22197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4</a:t>
            </a:fld>
            <a:endParaRPr lang="en-US"/>
          </a:p>
        </p:txBody>
      </p:sp>
    </p:spTree>
    <p:extLst>
      <p:ext uri="{BB962C8B-B14F-4D97-AF65-F5344CB8AC3E}">
        <p14:creationId xmlns:p14="http://schemas.microsoft.com/office/powerpoint/2010/main" val="3683545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673761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416222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78176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340843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953875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6993741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428251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772062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9414640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lgerian" panose="04020705040A02060702" pitchFamily="82" charset="0"/>
                <a:ea typeface="MS PGothic" pitchFamily="34" charset="-128"/>
                <a:cs typeface="Garamond" panose="02020404030301010803" pitchFamily="18" charset="0"/>
              </a:rPr>
              <a:t>The market price of cigarette in Armenia is one of cheapest not only in the region but in the world (US1.25 per pack). Globally, the average market price of one pack of cigarette is 3.3 USD.</a:t>
            </a:r>
          </a:p>
          <a:p>
            <a:r>
              <a:rPr lang="en-US" sz="1200" kern="1200" dirty="0">
                <a:solidFill>
                  <a:schemeClr val="tx1"/>
                </a:solidFill>
                <a:effectLst/>
                <a:latin typeface="Algerian" panose="04020705040A02060702" pitchFamily="82" charset="0"/>
                <a:ea typeface="MS PGothic" pitchFamily="34" charset="-128"/>
                <a:cs typeface="Garamond" panose="02020404030301010803" pitchFamily="18" charset="0"/>
              </a:rPr>
              <a:t>·      The low market price of cigarette is attributed to low tax burden in the country (percentage of total excise tax to total market price) -35%, way below the WHO-recommended tax burden (70%).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9342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5</a:t>
            </a:fld>
            <a:endParaRPr lang="en-US"/>
          </a:p>
        </p:txBody>
      </p:sp>
    </p:spTree>
    <p:extLst>
      <p:ext uri="{BB962C8B-B14F-4D97-AF65-F5344CB8AC3E}">
        <p14:creationId xmlns:p14="http://schemas.microsoft.com/office/powerpoint/2010/main" val="1159900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Based on the simulation, earmarking all tobacco revenues ($195 million) for health will increase the general health expenditure as a share of government expenditure from 10% to 12%, and the general government expenditure share of GDP by 0.6%</a:t>
            </a:r>
          </a:p>
          <a:p>
            <a:pPr marL="171450" indent="-171450">
              <a:buFont typeface="Arial" panose="020B0604020202020204" pitchFamily="34" charset="0"/>
              <a:buChar char="•"/>
            </a:pPr>
            <a:r>
              <a:rPr lang="en-US" dirty="0"/>
              <a:t>In a regime where health is a high priority (10% of total government budget) macro-fiscal environment is conducive (government spending relative to GDP - 30%), and robust economy (double current GDP per capita), earmarking all tobacco tax revenues can complement higher public spending on health.   Perhaps we need to highlight that tobacco taxes should complement other drivers of higher public spending on health and not the panacea.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694942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8720040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924233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9177095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6737387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8811692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5239894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almost six times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1" i="0" u="none" strike="noStrike" kern="1200" cap="none" spc="0" normalizeH="0" baseline="0" noProof="0" dirty="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530223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3946440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334733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6</a:t>
            </a:fld>
            <a:endParaRPr lang="en-US"/>
          </a:p>
        </p:txBody>
      </p:sp>
    </p:spTree>
    <p:extLst>
      <p:ext uri="{BB962C8B-B14F-4D97-AF65-F5344CB8AC3E}">
        <p14:creationId xmlns:p14="http://schemas.microsoft.com/office/powerpoint/2010/main" val="24273095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3576038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2487547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62</a:t>
            </a:fld>
            <a:endParaRPr lang="en-US"/>
          </a:p>
        </p:txBody>
      </p:sp>
    </p:spTree>
    <p:extLst>
      <p:ext uri="{BB962C8B-B14F-4D97-AF65-F5344CB8AC3E}">
        <p14:creationId xmlns:p14="http://schemas.microsoft.com/office/powerpoint/2010/main" val="7491876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78638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7</a:t>
            </a:fld>
            <a:endParaRPr lang="en-US"/>
          </a:p>
        </p:txBody>
      </p:sp>
    </p:spTree>
    <p:extLst>
      <p:ext uri="{BB962C8B-B14F-4D97-AF65-F5344CB8AC3E}">
        <p14:creationId xmlns:p14="http://schemas.microsoft.com/office/powerpoint/2010/main" val="30823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8</a:t>
            </a:fld>
            <a:endParaRPr lang="en-US"/>
          </a:p>
        </p:txBody>
      </p:sp>
    </p:spTree>
    <p:extLst>
      <p:ext uri="{BB962C8B-B14F-4D97-AF65-F5344CB8AC3E}">
        <p14:creationId xmlns:p14="http://schemas.microsoft.com/office/powerpoint/2010/main" val="104449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88AEFF-DB41-4ABB-A763-0F050FAD24FF}" type="slidenum">
              <a:rPr lang="en-US" smtClean="0"/>
              <a:pPr>
                <a:defRPr/>
              </a:pPr>
              <a:t>9</a:t>
            </a:fld>
            <a:endParaRPr lang="en-US"/>
          </a:p>
        </p:txBody>
      </p:sp>
    </p:spTree>
    <p:extLst>
      <p:ext uri="{BB962C8B-B14F-4D97-AF65-F5344CB8AC3E}">
        <p14:creationId xmlns:p14="http://schemas.microsoft.com/office/powerpoint/2010/main" val="693120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330" name="Title 329"/>
          <p:cNvSpPr>
            <a:spLocks noGrp="1"/>
          </p:cNvSpPr>
          <p:nvPr>
            <p:ph type="title"/>
          </p:nvPr>
        </p:nvSpPr>
        <p:spPr>
          <a:xfrm>
            <a:off x="1211487" y="1189790"/>
            <a:ext cx="9295741" cy="1822161"/>
          </a:xfrm>
        </p:spPr>
        <p:txBody>
          <a:bodyPr anchor="b"/>
          <a:lstStyle>
            <a:lvl1pPr>
              <a:lnSpc>
                <a:spcPct val="100000"/>
              </a:lnSpc>
              <a:spcBef>
                <a:spcPts val="0"/>
              </a:spcBef>
              <a:defRPr sz="3600" b="1" baseline="0">
                <a:solidFill>
                  <a:schemeClr val="bg1"/>
                </a:solidFill>
                <a:latin typeface="+mn-lt"/>
              </a:defRPr>
            </a:lvl1pPr>
          </a:lstStyle>
          <a:p>
            <a:r>
              <a:rPr lang="en-US" dirty="0"/>
              <a:t>Click to edit Master title style</a:t>
            </a:r>
          </a:p>
        </p:txBody>
      </p:sp>
      <p:sp>
        <p:nvSpPr>
          <p:cNvPr id="332" name="Text Placeholder 331"/>
          <p:cNvSpPr>
            <a:spLocks noGrp="1"/>
          </p:cNvSpPr>
          <p:nvPr>
            <p:ph type="body" sz="quarter" idx="13"/>
          </p:nvPr>
        </p:nvSpPr>
        <p:spPr>
          <a:xfrm>
            <a:off x="1217034" y="3000005"/>
            <a:ext cx="9279009" cy="875885"/>
          </a:xfrm>
        </p:spPr>
        <p:txBody>
          <a:bodyPr>
            <a:normAutofit/>
          </a:bodyPr>
          <a:lstStyle>
            <a:lvl1pPr>
              <a:lnSpc>
                <a:spcPct val="100000"/>
              </a:lnSpc>
              <a:spcBef>
                <a:spcPts val="0"/>
              </a:spcBef>
              <a:defRPr sz="2400" b="0" i="0" cap="small" baseline="0">
                <a:solidFill>
                  <a:srgbClr val="FFFFFF"/>
                </a:solidFill>
                <a:latin typeface="+mn-lt"/>
                <a:cs typeface="Calibri" panose="020F0502020204030204" pitchFamily="34" charset="0"/>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Click to edit Master text styles</a:t>
            </a:r>
          </a:p>
        </p:txBody>
      </p:sp>
      <p:sp>
        <p:nvSpPr>
          <p:cNvPr id="69" name="Text Placeholder 331"/>
          <p:cNvSpPr>
            <a:spLocks noGrp="1"/>
          </p:cNvSpPr>
          <p:nvPr>
            <p:ph type="body" sz="quarter" idx="14"/>
          </p:nvPr>
        </p:nvSpPr>
        <p:spPr>
          <a:xfrm>
            <a:off x="7576097" y="4699001"/>
            <a:ext cx="3761560" cy="1458518"/>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bg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solidFill>
                  <a:schemeClr val="bg1"/>
                </a:solidFill>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Click to edit Master text styles</a:t>
            </a:r>
          </a:p>
          <a:p>
            <a:pPr lvl="1"/>
            <a:r>
              <a:rPr lang="en-US" dirty="0"/>
              <a:t>Second level</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 y="0"/>
            <a:ext cx="12576568" cy="6858000"/>
          </a:xfrm>
          <a:prstGeom prst="rect">
            <a:avLst/>
          </a:prstGeom>
        </p:spPr>
      </p:pic>
    </p:spTree>
    <p:extLst>
      <p:ext uri="{BB962C8B-B14F-4D97-AF65-F5344CB8AC3E}">
        <p14:creationId xmlns:p14="http://schemas.microsoft.com/office/powerpoint/2010/main" val="360233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9C3D29C8-778A-4651-BDCC-DB92F2C49078}" type="slidenum">
              <a:rPr lang="en-US"/>
              <a:pPr>
                <a:defRPr/>
              </a:pPr>
              <a:t>‹#›</a:t>
            </a:fld>
            <a:endParaRPr lang="en-US" dirty="0"/>
          </a:p>
        </p:txBody>
      </p:sp>
      <p:sp>
        <p:nvSpPr>
          <p:cNvPr id="10"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61213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1"/>
                </a:solidFill>
              </a:defRPr>
            </a:lvl1pPr>
            <a:lvl2pPr marL="0" indent="0">
              <a:lnSpc>
                <a:spcPct val="125000"/>
              </a:lnSpc>
              <a:spcBef>
                <a:spcPts val="0"/>
              </a:spcBef>
              <a:spcAft>
                <a:spcPts val="2200"/>
              </a:spcAft>
              <a:buNone/>
              <a:defRPr sz="2000" baseline="0">
                <a:solidFill>
                  <a:schemeClr val="tx1"/>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Slide Number Placeholder 3"/>
          <p:cNvSpPr>
            <a:spLocks noGrp="1"/>
          </p:cNvSpPr>
          <p:nvPr>
            <p:ph type="sldNum" sz="quarter" idx="10"/>
          </p:nvPr>
        </p:nvSpPr>
        <p:spPr/>
        <p:txBody>
          <a:bodyPr/>
          <a:lstStyle>
            <a:lvl1pPr>
              <a:defRPr/>
            </a:lvl1pPr>
          </a:lstStyle>
          <a:p>
            <a:pPr>
              <a:defRPr/>
            </a:pPr>
            <a:fld id="{ED337ADE-768D-4170-A33C-875C3EA5066A}"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2276223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1"/>
                </a:solidFill>
              </a:defRPr>
            </a:lvl1pPr>
            <a:lvl2pPr marL="0" indent="0">
              <a:lnSpc>
                <a:spcPct val="125000"/>
              </a:lnSpc>
              <a:spcBef>
                <a:spcPts val="0"/>
              </a:spcBef>
              <a:spcAft>
                <a:spcPts val="2200"/>
              </a:spcAft>
              <a:buNone/>
              <a:defRPr sz="2000" baseline="0">
                <a:solidFill>
                  <a:schemeClr val="tx1"/>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Slide Number Placeholder 3"/>
          <p:cNvSpPr>
            <a:spLocks noGrp="1"/>
          </p:cNvSpPr>
          <p:nvPr>
            <p:ph type="sldNum" sz="quarter" idx="10"/>
          </p:nvPr>
        </p:nvSpPr>
        <p:spPr/>
        <p:txBody>
          <a:bodyPr/>
          <a:lstStyle>
            <a:lvl1pPr>
              <a:defRPr/>
            </a:lvl1pPr>
          </a:lstStyle>
          <a:p>
            <a:pPr>
              <a:defRPr/>
            </a:pPr>
            <a:fld id="{2594BFCB-D304-4048-A749-DD378ACBE87D}"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887270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4"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5"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7"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8"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9"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0"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1"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2"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3"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4"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5"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6"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7"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8"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9"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0"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1"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2"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3"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5"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6"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0"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1"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2"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3"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4"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5"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6"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7"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8"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9"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3"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0"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1"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2"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3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457868" y="301626"/>
            <a:ext cx="11252869"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2"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5"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8"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1"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t>Presentation Title</a:t>
            </a:r>
          </a:p>
        </p:txBody>
      </p:sp>
      <p:sp>
        <p:nvSpPr>
          <p:cNvPr id="132" name="Slide Number Placeholder 2"/>
          <p:cNvSpPr>
            <a:spLocks noGrp="1"/>
          </p:cNvSpPr>
          <p:nvPr>
            <p:ph type="sldNum" sz="quarter" idx="120"/>
          </p:nvPr>
        </p:nvSpPr>
        <p:spPr/>
        <p:txBody>
          <a:bodyPr/>
          <a:lstStyle>
            <a:lvl1pPr>
              <a:defRPr/>
            </a:lvl1pPr>
          </a:lstStyle>
          <a:p>
            <a:pPr>
              <a:defRPr/>
            </a:pPr>
            <a:fld id="{95EBEA8E-73DB-4BD1-86DC-4A0D9598A143}" type="slidenum">
              <a:rPr lang="en-US"/>
              <a:pPr>
                <a:defRPr/>
              </a:pPr>
              <a:t>‹#›</a:t>
            </a:fld>
            <a:endParaRPr lang="en-US" dirty="0"/>
          </a:p>
        </p:txBody>
      </p:sp>
    </p:spTree>
    <p:extLst>
      <p:ext uri="{BB962C8B-B14F-4D97-AF65-F5344CB8AC3E}">
        <p14:creationId xmlns:p14="http://schemas.microsoft.com/office/powerpoint/2010/main" val="1029778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6595089" y="4064002"/>
            <a:ext cx="530523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F961E602-AC15-448C-B870-41374124646E}"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45120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5" y="5302250"/>
            <a:ext cx="7063316"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6595089"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59636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132417"/>
            <a:ext cx="11260667" cy="5069416"/>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3FB83D16-0EC6-41D2-B6AD-22CE82BFE2A4}" type="slidenum">
              <a:rPr lang="en-US"/>
              <a:pPr>
                <a:defRPr/>
              </a:pPr>
              <a:t>‹#›</a:t>
            </a:fld>
            <a:endParaRPr lang="en-US" dirty="0"/>
          </a:p>
        </p:txBody>
      </p:sp>
      <p:sp>
        <p:nvSpPr>
          <p:cNvPr id="6" name="Footer Placeholder 4"/>
          <p:cNvSpPr>
            <a:spLocks noGrp="1"/>
          </p:cNvSpPr>
          <p:nvPr>
            <p:ph type="ftr" sz="quarter" idx="20"/>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754017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D51E6926-0799-4FB3-8DD9-F76D745DF6E4}" type="slidenum">
              <a:rPr lang="en-US"/>
              <a:pPr>
                <a:defRPr/>
              </a:pPr>
              <a:t>‹#›</a:t>
            </a:fld>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846765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3F047306-56C3-45B9-A643-189790DD801F}" type="slidenum">
              <a:rPr lang="en-US"/>
              <a:pPr>
                <a:defRPr/>
              </a:pPr>
              <a:t>‹#›</a:t>
            </a:fld>
            <a:endParaRPr lang="en-US" dirty="0"/>
          </a:p>
        </p:txBody>
      </p:sp>
      <p:sp>
        <p:nvSpPr>
          <p:cNvPr id="7" name="Footer Placeholder 4"/>
          <p:cNvSpPr>
            <a:spLocks noGrp="1"/>
          </p:cNvSpPr>
          <p:nvPr>
            <p:ph type="ftr" sz="quarter" idx="22"/>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044005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9" name="Chart Placeholder 4"/>
          <p:cNvSpPr>
            <a:spLocks noGrp="1"/>
          </p:cNvSpPr>
          <p:nvPr>
            <p:ph type="chart" sz="quarter" idx="21"/>
          </p:nvPr>
        </p:nvSpPr>
        <p:spPr>
          <a:xfrm>
            <a:off x="462845" y="1140883"/>
            <a:ext cx="5545665" cy="2461684"/>
          </a:xfrm>
        </p:spPr>
        <p:txBody>
          <a:bodyPr/>
          <a:lstStyle/>
          <a:p>
            <a:pPr lvl="0"/>
            <a:endParaRPr lang="en-US" noProof="0" dirty="0"/>
          </a:p>
        </p:txBody>
      </p:sp>
      <p:sp>
        <p:nvSpPr>
          <p:cNvPr id="14" name="Chart Placeholder 4"/>
          <p:cNvSpPr>
            <a:spLocks noGrp="1"/>
          </p:cNvSpPr>
          <p:nvPr>
            <p:ph type="chart" sz="quarter" idx="22"/>
          </p:nvPr>
        </p:nvSpPr>
        <p:spPr>
          <a:xfrm>
            <a:off x="468489" y="3716867"/>
            <a:ext cx="5545665"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5A7A0B8E-42CF-44AF-BEF2-57299886A9E2}" type="slidenum">
              <a:rPr lang="en-US"/>
              <a:pPr>
                <a:defRPr/>
              </a:pPr>
              <a:t>‹#›</a:t>
            </a:fld>
            <a:endParaRPr lang="en-US" dirty="0"/>
          </a:p>
        </p:txBody>
      </p:sp>
      <p:sp>
        <p:nvSpPr>
          <p:cNvPr id="10" name="Footer Placeholder 4"/>
          <p:cNvSpPr>
            <a:spLocks noGrp="1"/>
          </p:cNvSpPr>
          <p:nvPr>
            <p:ph type="ftr" sz="quarter" idx="24"/>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400315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11651"/>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2"/>
              </a:solidFill>
              <a:cs typeface="+mn-cs"/>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677334"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endParaRPr lang="en-US" noProof="0" dirty="0"/>
          </a:p>
        </p:txBody>
      </p:sp>
      <p:sp>
        <p:nvSpPr>
          <p:cNvPr id="7" name="Rectangle 1028"/>
          <p:cNvSpPr>
            <a:spLocks noGrp="1" noChangeArrowheads="1"/>
          </p:cNvSpPr>
          <p:nvPr>
            <p:ph type="dt" sz="half" idx="17"/>
          </p:nvPr>
        </p:nvSpPr>
        <p:spPr>
          <a:xfrm>
            <a:off x="7922684" y="6107114"/>
            <a:ext cx="3401483" cy="306387"/>
          </a:xfrm>
        </p:spPr>
        <p:txBody>
          <a:bodyPr rIns="0" anchor="ctr"/>
          <a:lstStyle>
            <a:lvl1pPr algn="r">
              <a:defRPr b="0" i="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3009706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0"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3"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0"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67"/>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512048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466373" y="968964"/>
            <a:ext cx="11372849"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FBFFD2C9-98B7-44C5-9179-B16BD4B3E098}" type="slidenum">
              <a:rPr lang="en-US"/>
              <a:pPr>
                <a:defRPr/>
              </a:pPr>
              <a:t>‹#›</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471444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734F-3694-4378-9FA5-58FC5AD2A9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9F2639-92EE-4A4E-A037-73018E4E7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330899-05F0-42DB-9D29-BCDCC059E356}"/>
              </a:ext>
            </a:extLst>
          </p:cNvPr>
          <p:cNvSpPr>
            <a:spLocks noGrp="1"/>
          </p:cNvSpPr>
          <p:nvPr>
            <p:ph type="dt" sz="half" idx="10"/>
          </p:nvPr>
        </p:nvSpPr>
        <p:spPr/>
        <p:txBody>
          <a:bodyPr/>
          <a:lstStyle/>
          <a:p>
            <a:fld id="{E57406AF-997B-41FD-8FB8-5788C3C9F87F}" type="datetimeFigureOut">
              <a:rPr lang="en-US" smtClean="0"/>
              <a:t>05/11/2019</a:t>
            </a:fld>
            <a:endParaRPr lang="en-US"/>
          </a:p>
        </p:txBody>
      </p:sp>
      <p:sp>
        <p:nvSpPr>
          <p:cNvPr id="5" name="Footer Placeholder 4">
            <a:extLst>
              <a:ext uri="{FF2B5EF4-FFF2-40B4-BE49-F238E27FC236}">
                <a16:creationId xmlns:a16="http://schemas.microsoft.com/office/drawing/2014/main" id="{0CA52174-4AE7-4554-97F2-C4EED9D89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0FA1F-6E95-4931-95FF-3667F9833DC6}"/>
              </a:ext>
            </a:extLst>
          </p:cNvPr>
          <p:cNvSpPr>
            <a:spLocks noGrp="1"/>
          </p:cNvSpPr>
          <p:nvPr>
            <p:ph type="sldNum" sz="quarter" idx="12"/>
          </p:nvPr>
        </p:nvSpPr>
        <p:spPr/>
        <p:txBody>
          <a:bodyPr/>
          <a:lstStyle/>
          <a:p>
            <a:fld id="{E5CF6AC1-BDF1-4091-8F8D-25C1A5A28157}" type="slidenum">
              <a:rPr lang="en-US" smtClean="0"/>
              <a:t>‹#›</a:t>
            </a:fld>
            <a:endParaRPr lang="en-US"/>
          </a:p>
        </p:txBody>
      </p:sp>
    </p:spTree>
    <p:extLst>
      <p:ext uri="{BB962C8B-B14F-4D97-AF65-F5344CB8AC3E}">
        <p14:creationId xmlns:p14="http://schemas.microsoft.com/office/powerpoint/2010/main" val="1033760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B68026-51D9-476E-AE5B-E909C176804B}" type="datetime1">
              <a:rPr lang="en-US" smtClean="0"/>
              <a:t>05/11/2019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174FC3C-4FEA-461A-9267-EFF432694C2C}" type="slidenum">
              <a:rPr lang="en-US" smtClean="0"/>
              <a:t>‹#›</a:t>
            </a:fld>
            <a:endParaRPr lang="en-US"/>
          </a:p>
        </p:txBody>
      </p:sp>
    </p:spTree>
    <p:extLst>
      <p:ext uri="{BB962C8B-B14F-4D97-AF65-F5344CB8AC3E}">
        <p14:creationId xmlns:p14="http://schemas.microsoft.com/office/powerpoint/2010/main" val="25693086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182562"/>
            <a:ext cx="10160000" cy="1036638"/>
          </a:xfrm>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406400" y="1600201"/>
            <a:ext cx="11379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2B8892-0384-43D8-BEB3-A9B4182DD943}" type="datetime1">
              <a:rPr lang="en-US" smtClean="0"/>
              <a:t>05/11/2019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174FC3C-4FEA-461A-9267-EFF432694C2C}" type="slidenum">
              <a:rPr lang="en-US" smtClean="0"/>
              <a:t>‹#›</a:t>
            </a:fld>
            <a:endParaRPr lang="en-US"/>
          </a:p>
        </p:txBody>
      </p:sp>
    </p:spTree>
    <p:extLst>
      <p:ext uri="{BB962C8B-B14F-4D97-AF65-F5344CB8AC3E}">
        <p14:creationId xmlns:p14="http://schemas.microsoft.com/office/powerpoint/2010/main" val="351316118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304800"/>
            <a:ext cx="9652000" cy="1112838"/>
          </a:xfrm>
        </p:spPr>
        <p:txBody>
          <a:bodyPr/>
          <a:lstStyle/>
          <a:p>
            <a:r>
              <a:rPr lang="en-US"/>
              <a:t>Click to edit Master title style</a:t>
            </a:r>
          </a:p>
        </p:txBody>
      </p:sp>
      <p:sp>
        <p:nvSpPr>
          <p:cNvPr id="3" name="Content Placeholder 2"/>
          <p:cNvSpPr>
            <a:spLocks noGrp="1"/>
          </p:cNvSpPr>
          <p:nvPr>
            <p:ph idx="1"/>
          </p:nvPr>
        </p:nvSpPr>
        <p:spPr>
          <a:xfrm>
            <a:off x="1828800" y="1600201"/>
            <a:ext cx="9753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116140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924965-4BE9-441E-A342-E0603C060D81}" type="datetime1">
              <a:rPr lang="en-US" smtClean="0"/>
              <a:t>05/11/2019</a:t>
            </a:fld>
            <a:endParaRPr lang="en-US"/>
          </a:p>
        </p:txBody>
      </p:sp>
      <p:sp>
        <p:nvSpPr>
          <p:cNvPr id="4" name="Slide Number Placeholder 3"/>
          <p:cNvSpPr>
            <a:spLocks noGrp="1"/>
          </p:cNvSpPr>
          <p:nvPr>
            <p:ph type="sldNum" sz="quarter" idx="11"/>
          </p:nvPr>
        </p:nvSpPr>
        <p:spPr/>
        <p:txBody>
          <a:bodyPr/>
          <a:lstStyle/>
          <a:p>
            <a:fld id="{1174FC3C-4FEA-461A-9267-EFF432694C2C}" type="slidenum">
              <a:rPr lang="en-US" smtClean="0"/>
              <a:t>‹#›</a:t>
            </a:fld>
            <a:endParaRPr lang="en-US"/>
          </a:p>
        </p:txBody>
      </p:sp>
    </p:spTree>
    <p:extLst>
      <p:ext uri="{BB962C8B-B14F-4D97-AF65-F5344CB8AC3E}">
        <p14:creationId xmlns:p14="http://schemas.microsoft.com/office/powerpoint/2010/main" val="350451801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AC1961-15C8-4521-AD74-B84D150C5C09}" type="datetime1">
              <a:rPr lang="en-US" smtClean="0"/>
              <a:t>05/11/2019</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174FC3C-4FEA-461A-9267-EFF432694C2C}" type="slidenum">
              <a:rPr lang="en-US" smtClean="0"/>
              <a:t>‹#›</a:t>
            </a:fld>
            <a:endParaRPr lang="en-US"/>
          </a:p>
        </p:txBody>
      </p:sp>
    </p:spTree>
    <p:extLst>
      <p:ext uri="{BB962C8B-B14F-4D97-AF65-F5344CB8AC3E}">
        <p14:creationId xmlns:p14="http://schemas.microsoft.com/office/powerpoint/2010/main" val="92674030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72E67A-6AD1-4743-834A-A498C804379A}" type="datetime1">
              <a:rPr lang="en-US" smtClean="0"/>
              <a:t>05/11/2019</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174FC3C-4FEA-461A-9267-EFF432694C2C}" type="slidenum">
              <a:rPr lang="en-US" smtClean="0"/>
              <a:t>‹#›</a:t>
            </a:fld>
            <a:endParaRPr lang="en-US"/>
          </a:p>
        </p:txBody>
      </p:sp>
    </p:spTree>
    <p:extLst>
      <p:ext uri="{BB962C8B-B14F-4D97-AF65-F5344CB8AC3E}">
        <p14:creationId xmlns:p14="http://schemas.microsoft.com/office/powerpoint/2010/main" val="3444767084"/>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 name="Line 9"/>
          <p:cNvSpPr>
            <a:spLocks noChangeShapeType="1"/>
          </p:cNvSpPr>
          <p:nvPr/>
        </p:nvSpPr>
        <p:spPr bwMode="auto">
          <a:xfrm>
            <a:off x="304801" y="5513294"/>
            <a:ext cx="11460023" cy="0"/>
          </a:xfrm>
          <a:prstGeom prst="line">
            <a:avLst/>
          </a:prstGeom>
          <a:noFill/>
          <a:ln w="12700">
            <a:solidFill>
              <a:srgbClr val="6699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2030" tIns="41015" rIns="82030" bIns="41015" anchor="ctr"/>
          <a:lstStyle/>
          <a:p>
            <a:endParaRPr lang="en-US" sz="1800"/>
          </a:p>
        </p:txBody>
      </p:sp>
      <p:sp>
        <p:nvSpPr>
          <p:cNvPr id="4" name="Line 10"/>
          <p:cNvSpPr>
            <a:spLocks noChangeShapeType="1"/>
          </p:cNvSpPr>
          <p:nvPr/>
        </p:nvSpPr>
        <p:spPr bwMode="auto">
          <a:xfrm flipV="1">
            <a:off x="10598727" y="4954401"/>
            <a:ext cx="0" cy="1281672"/>
          </a:xfrm>
          <a:prstGeom prst="line">
            <a:avLst/>
          </a:prstGeom>
          <a:noFill/>
          <a:ln w="12700">
            <a:solidFill>
              <a:srgbClr val="6699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2030" tIns="41015" rIns="82030" bIns="41015" anchor="ctr"/>
          <a:lstStyle/>
          <a:p>
            <a:endParaRPr lang="en-US" sz="1800"/>
          </a:p>
        </p:txBody>
      </p:sp>
      <p:pic>
        <p:nvPicPr>
          <p:cNvPr id="5" name="Picture 1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71201" y="5676900"/>
            <a:ext cx="750455" cy="571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1442" name="Rectangle 2"/>
          <p:cNvSpPr>
            <a:spLocks noGrp="1" noChangeArrowheads="1"/>
          </p:cNvSpPr>
          <p:nvPr>
            <p:ph type="ctrTitle"/>
          </p:nvPr>
        </p:nvSpPr>
        <p:spPr>
          <a:xfrm>
            <a:off x="2447636" y="4168592"/>
            <a:ext cx="8128000" cy="1277471"/>
          </a:xfrm>
        </p:spPr>
        <p:txBody>
          <a:bodyPr/>
          <a:lstStyle>
            <a:lvl1pPr algn="r">
              <a:defRPr/>
            </a:lvl1pPr>
          </a:lstStyle>
          <a:p>
            <a:pPr lvl="0"/>
            <a:br>
              <a:rPr lang="en-US" noProof="0"/>
            </a:br>
            <a:endParaRPr lang="en-US" noProof="0"/>
          </a:p>
        </p:txBody>
      </p:sp>
    </p:spTree>
    <p:extLst>
      <p:ext uri="{BB962C8B-B14F-4D97-AF65-F5344CB8AC3E}">
        <p14:creationId xmlns:p14="http://schemas.microsoft.com/office/powerpoint/2010/main" val="3290545860"/>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1"/>
            <a:ext cx="12192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latin typeface="Garamond" panose="02020404030301010803" pitchFamily="18" charset="0"/>
              <a:cs typeface="+mn-cs"/>
            </a:endParaRPr>
          </a:p>
        </p:txBody>
      </p:sp>
      <p:sp>
        <p:nvSpPr>
          <p:cNvPr id="7" name="Rectangle 6"/>
          <p:cNvSpPr>
            <a:spLocks noChangeArrowheads="1"/>
          </p:cNvSpPr>
          <p:nvPr/>
        </p:nvSpPr>
        <p:spPr bwMode="auto">
          <a:xfrm>
            <a:off x="0" y="4302126"/>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861340" y="1189790"/>
            <a:ext cx="9385960" cy="1822161"/>
          </a:xfrm>
        </p:spPr>
        <p:txBody>
          <a:bodyPr anchor="b"/>
          <a:lstStyle>
            <a:lvl1pPr>
              <a:lnSpc>
                <a:spcPct val="100000"/>
              </a:lnSpc>
              <a:spcBef>
                <a:spcPts val="0"/>
              </a:spcBef>
              <a:defRPr sz="3600" b="1" baseline="0">
                <a:solidFill>
                  <a:schemeClr val="bg1"/>
                </a:solidFill>
                <a:latin typeface="Garamond" panose="02020404030301010803" pitchFamily="18" charset="0"/>
              </a:defRPr>
            </a:lvl1pPr>
          </a:lstStyle>
          <a:p>
            <a:r>
              <a:rPr lang="en-US" dirty="0"/>
              <a:t>Click to edit Master title style</a:t>
            </a:r>
          </a:p>
        </p:txBody>
      </p:sp>
      <p:sp>
        <p:nvSpPr>
          <p:cNvPr id="332" name="Text Placeholder 331"/>
          <p:cNvSpPr>
            <a:spLocks noGrp="1"/>
          </p:cNvSpPr>
          <p:nvPr>
            <p:ph type="body" sz="quarter" idx="13"/>
          </p:nvPr>
        </p:nvSpPr>
        <p:spPr>
          <a:xfrm>
            <a:off x="1878236" y="3000005"/>
            <a:ext cx="9369065"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Click to edit Master text styles</a:t>
            </a:r>
          </a:p>
        </p:txBody>
      </p:sp>
      <p:sp>
        <p:nvSpPr>
          <p:cNvPr id="70" name="Picture Placeholder 4"/>
          <p:cNvSpPr>
            <a:spLocks noGrp="1"/>
          </p:cNvSpPr>
          <p:nvPr>
            <p:ph type="pic" sz="quarter" idx="16"/>
          </p:nvPr>
        </p:nvSpPr>
        <p:spPr>
          <a:xfrm>
            <a:off x="677334" y="4699001"/>
            <a:ext cx="6745111" cy="1375832"/>
          </a:xfrm>
          <a:solidFill>
            <a:srgbClr val="FFFFFF"/>
          </a:solidFill>
        </p:spPr>
        <p:txBody>
          <a:bodyPr anchor="ctr">
            <a:normAutofit/>
          </a:bodyPr>
          <a:lstStyle>
            <a:lvl1pPr algn="ctr">
              <a:defRPr baseline="0">
                <a:solidFill>
                  <a:srgbClr val="021F43"/>
                </a:solidFill>
                <a:latin typeface="Garamond" panose="02020404030301010803" pitchFamily="18" charset="0"/>
              </a:defRPr>
            </a:lvl1pPr>
          </a:lstStyle>
          <a:p>
            <a:pPr lvl="0"/>
            <a:r>
              <a:rPr lang="en-US" noProof="0"/>
              <a:t>Click icon to add picture</a:t>
            </a:r>
            <a:endParaRPr lang="en-US" noProof="0" dirty="0"/>
          </a:p>
        </p:txBody>
      </p:sp>
      <p:sp>
        <p:nvSpPr>
          <p:cNvPr id="9" name="Text Placeholder 331"/>
          <p:cNvSpPr>
            <a:spLocks noGrp="1"/>
          </p:cNvSpPr>
          <p:nvPr>
            <p:ph type="body" sz="quarter" idx="14"/>
          </p:nvPr>
        </p:nvSpPr>
        <p:spPr>
          <a:xfrm>
            <a:off x="7576097" y="4699002"/>
            <a:ext cx="3761560" cy="1393637"/>
          </a:xfrm>
        </p:spPr>
        <p:txBody>
          <a:bodyPr anchor="b"/>
          <a:lstStyle>
            <a:lvl1pPr algn="r">
              <a:lnSpc>
                <a:spcPct val="100000"/>
              </a:lnSpc>
              <a:defRPr sz="1400" b="0" i="0" baseline="0">
                <a:solidFill>
                  <a:schemeClr val="tx1"/>
                </a:solidFill>
                <a:latin typeface="Garamond" panose="02020404030301010803" pitchFamily="18" charset="0"/>
                <a:cs typeface="Arial"/>
              </a:defRPr>
            </a:lvl1pPr>
            <a:lvl2pPr algn="r">
              <a:defRPr sz="1400" b="0" i="0">
                <a:latin typeface="Garamond" panose="02020404030301010803" pitchFamily="18" charset="0"/>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8" name="Rectangle 1028"/>
          <p:cNvSpPr>
            <a:spLocks noGrp="1" noChangeArrowheads="1"/>
          </p:cNvSpPr>
          <p:nvPr>
            <p:ph type="dt" sz="half" idx="17"/>
          </p:nvPr>
        </p:nvSpPr>
        <p:spPr>
          <a:xfrm>
            <a:off x="7622118" y="6116639"/>
            <a:ext cx="3625849" cy="306387"/>
          </a:xfrm>
        </p:spPr>
        <p:txBody>
          <a:bodyPr rIns="0" anchor="ctr"/>
          <a:lstStyle>
            <a:lvl1pPr algn="r">
              <a:defRPr b="0" i="0">
                <a:solidFill>
                  <a:schemeClr val="tx1"/>
                </a:solidFill>
                <a:latin typeface="Garamond" panose="02020404030301010803" pitchFamily="18" charset="0"/>
                <a:cs typeface="Arial"/>
              </a:defRPr>
            </a:lvl1pPr>
          </a:lstStyle>
          <a:p>
            <a:pPr>
              <a:defRPr/>
            </a:pPr>
            <a:endParaRPr lang="en-US"/>
          </a:p>
        </p:txBody>
      </p:sp>
    </p:spTree>
    <p:extLst>
      <p:ext uri="{BB962C8B-B14F-4D97-AF65-F5344CB8AC3E}">
        <p14:creationId xmlns:p14="http://schemas.microsoft.com/office/powerpoint/2010/main" val="3163552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BEC452B2-EAE9-7748-B94E-C13F2FC9E5DC}" type="datetime1">
              <a:rPr lang="en-US"/>
              <a:pPr>
                <a:defRPr/>
              </a:pPr>
              <a:t>05/11/2019</a:t>
            </a:fld>
            <a:endParaRPr lang="en-US"/>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1E1C571-7FEB-9D4C-9A57-0D2683681D9D}" type="slidenum">
              <a:rPr lang="en-US"/>
              <a:pPr>
                <a:defRPr/>
              </a:pPr>
              <a:t>‹#›</a:t>
            </a:fld>
            <a:endParaRPr lang="en-US"/>
          </a:p>
        </p:txBody>
      </p:sp>
    </p:spTree>
    <p:extLst>
      <p:ext uri="{BB962C8B-B14F-4D97-AF65-F5344CB8AC3E}">
        <p14:creationId xmlns:p14="http://schemas.microsoft.com/office/powerpoint/2010/main" val="3918059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8E54F1-B8D2-46D2-92B3-993378C0298B}" type="slidenum">
              <a:rPr lang="en-US"/>
              <a:pPr>
                <a:defRPr/>
              </a:pPr>
              <a:t>‹#›</a:t>
            </a:fld>
            <a:endParaRPr lang="en-US"/>
          </a:p>
        </p:txBody>
      </p:sp>
    </p:spTree>
    <p:extLst>
      <p:ext uri="{BB962C8B-B14F-4D97-AF65-F5344CB8AC3E}">
        <p14:creationId xmlns:p14="http://schemas.microsoft.com/office/powerpoint/2010/main" val="3227643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7413" y="615950"/>
            <a:ext cx="1352550"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9880600" y="3175"/>
            <a:ext cx="950913"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646113"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646113"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646113"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Rectangle 1089"/>
          <p:cNvSpPr>
            <a:spLocks noChangeArrowheads="1"/>
          </p:cNvSpPr>
          <p:nvPr/>
        </p:nvSpPr>
        <p:spPr bwMode="auto">
          <a:xfrm>
            <a:off x="646113"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0" name="Freeform 1098"/>
          <p:cNvSpPr>
            <a:spLocks/>
          </p:cNvSpPr>
          <p:nvPr/>
        </p:nvSpPr>
        <p:spPr bwMode="auto">
          <a:xfrm>
            <a:off x="649288" y="617538"/>
            <a:ext cx="4762"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611188" y="473075"/>
            <a:ext cx="4762"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611188" y="463550"/>
            <a:ext cx="4762"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93821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941388" y="479425"/>
            <a:ext cx="3175"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925513"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9128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9128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88741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88741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814388" y="415925"/>
            <a:ext cx="9525"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776288" y="476250"/>
            <a:ext cx="4762"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742950" y="534988"/>
            <a:ext cx="476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747713"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7604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7604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793750" y="557213"/>
            <a:ext cx="1588"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793750" y="557213"/>
            <a:ext cx="476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793750" y="557213"/>
            <a:ext cx="476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793750" y="627063"/>
            <a:ext cx="1588"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0" name="Freeform 1217"/>
          <p:cNvSpPr>
            <a:spLocks/>
          </p:cNvSpPr>
          <p:nvPr/>
        </p:nvSpPr>
        <p:spPr bwMode="auto">
          <a:xfrm>
            <a:off x="793750" y="627063"/>
            <a:ext cx="1588"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976313"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976313"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9636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971550" y="544513"/>
            <a:ext cx="1588"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971550" y="544513"/>
            <a:ext cx="1588"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971550" y="541338"/>
            <a:ext cx="1588"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971550" y="538163"/>
            <a:ext cx="476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966788" y="547688"/>
            <a:ext cx="4762"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976313"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976313"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950913"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9636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3" name="Freeform 1258"/>
          <p:cNvSpPr>
            <a:spLocks/>
          </p:cNvSpPr>
          <p:nvPr/>
        </p:nvSpPr>
        <p:spPr bwMode="auto">
          <a:xfrm>
            <a:off x="9636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971550" y="534988"/>
            <a:ext cx="1588"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971550" y="530225"/>
            <a:ext cx="476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971550" y="530225"/>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971550" y="530225"/>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971550" y="530225"/>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9" name="Rectangle 1273"/>
          <p:cNvSpPr>
            <a:spLocks noChangeArrowheads="1"/>
          </p:cNvSpPr>
          <p:nvPr/>
        </p:nvSpPr>
        <p:spPr bwMode="auto">
          <a:xfrm>
            <a:off x="971550" y="5302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0" name="Line 1274"/>
          <p:cNvSpPr>
            <a:spLocks noChangeShapeType="1"/>
          </p:cNvSpPr>
          <p:nvPr/>
        </p:nvSpPr>
        <p:spPr bwMode="auto">
          <a:xfrm>
            <a:off x="971550" y="527050"/>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971550" y="527050"/>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971550" y="523875"/>
            <a:ext cx="1588"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958850" y="514350"/>
            <a:ext cx="476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958850" y="517525"/>
            <a:ext cx="476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623888" y="508000"/>
            <a:ext cx="317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6" name="Rectangle 1336"/>
          <p:cNvSpPr>
            <a:spLocks noChangeArrowheads="1"/>
          </p:cNvSpPr>
          <p:nvPr/>
        </p:nvSpPr>
        <p:spPr bwMode="auto">
          <a:xfrm>
            <a:off x="63341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37"/>
          <p:cNvSpPr>
            <a:spLocks noChangeArrowheads="1"/>
          </p:cNvSpPr>
          <p:nvPr/>
        </p:nvSpPr>
        <p:spPr bwMode="auto">
          <a:xfrm>
            <a:off x="63341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40"/>
          <p:cNvSpPr>
            <a:spLocks noChangeArrowheads="1"/>
          </p:cNvSpPr>
          <p:nvPr/>
        </p:nvSpPr>
        <p:spPr bwMode="auto">
          <a:xfrm>
            <a:off x="623888" y="508000"/>
            <a:ext cx="3175"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1"/>
          <p:cNvSpPr>
            <a:spLocks noChangeArrowheads="1"/>
          </p:cNvSpPr>
          <p:nvPr/>
        </p:nvSpPr>
        <p:spPr bwMode="auto">
          <a:xfrm>
            <a:off x="623888" y="508000"/>
            <a:ext cx="3175"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2"/>
          <p:cNvSpPr>
            <a:spLocks noChangeArrowheads="1"/>
          </p:cNvSpPr>
          <p:nvPr/>
        </p:nvSpPr>
        <p:spPr bwMode="auto">
          <a:xfrm>
            <a:off x="623888" y="508000"/>
            <a:ext cx="3175"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3"/>
          <p:cNvSpPr>
            <a:spLocks noChangeArrowheads="1"/>
          </p:cNvSpPr>
          <p:nvPr/>
        </p:nvSpPr>
        <p:spPr bwMode="auto">
          <a:xfrm>
            <a:off x="623888" y="508000"/>
            <a:ext cx="317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4"/>
          <p:cNvSpPr>
            <a:spLocks noChangeArrowheads="1"/>
          </p:cNvSpPr>
          <p:nvPr/>
        </p:nvSpPr>
        <p:spPr bwMode="auto">
          <a:xfrm>
            <a:off x="620713"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24" name="Title 323"/>
          <p:cNvSpPr>
            <a:spLocks noGrp="1"/>
          </p:cNvSpPr>
          <p:nvPr>
            <p:ph type="title"/>
          </p:nvPr>
        </p:nvSpPr>
        <p:spPr>
          <a:xfrm>
            <a:off x="457868" y="301626"/>
            <a:ext cx="11252869" cy="1031875"/>
          </a:xfrm>
        </p:spPr>
        <p:txBody>
          <a:bodyPr/>
          <a:lstStyle>
            <a:lvl1pPr>
              <a:defRPr b="0" i="0" cap="none" baseline="0">
                <a:solidFill>
                  <a:schemeClr val="tx1"/>
                </a:solidFill>
                <a:latin typeface="CMU Serif" panose="02000603000000000000" pitchFamily="50" charset="0"/>
                <a:ea typeface="CMU Serif" panose="02000603000000000000" pitchFamily="50" charset="0"/>
                <a:cs typeface="CMU Serif" panose="02000603000000000000" pitchFamily="50" charset="0"/>
              </a:defRPr>
            </a:lvl1pPr>
          </a:lstStyle>
          <a:p>
            <a:r>
              <a:rPr lang="en-US"/>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latin typeface="CMU Serif" panose="02000603000000000000" pitchFamily="50" charset="0"/>
                <a:ea typeface="CMU Serif" panose="02000603000000000000" pitchFamily="50" charset="0"/>
                <a:cs typeface="CMU Serif" panose="02000603000000000000" pitchFamily="50" charset="0"/>
              </a:defRPr>
            </a:lvl1pPr>
            <a:lvl2pPr>
              <a:lnSpc>
                <a:spcPct val="130000"/>
              </a:lnSpc>
              <a:spcBef>
                <a:spcPts val="1200"/>
              </a:spcBef>
              <a:buClr>
                <a:schemeClr val="tx2">
                  <a:lumMod val="50000"/>
                  <a:lumOff val="50000"/>
                </a:schemeClr>
              </a:buClr>
              <a:defRPr>
                <a:solidFill>
                  <a:srgbClr val="7F7F7F"/>
                </a:solidFill>
                <a:latin typeface="CMU Serif" panose="02000603000000000000" pitchFamily="50" charset="0"/>
                <a:ea typeface="CMU Serif" panose="02000603000000000000" pitchFamily="50" charset="0"/>
                <a:cs typeface="CMU Serif" panose="02000603000000000000" pitchFamily="50" charset="0"/>
              </a:defRPr>
            </a:lvl2pPr>
            <a:lvl3pPr marL="557784">
              <a:lnSpc>
                <a:spcPct val="130000"/>
              </a:lnSpc>
              <a:spcBef>
                <a:spcPts val="0"/>
              </a:spcBef>
              <a:buClr>
                <a:schemeClr val="tx2">
                  <a:lumMod val="50000"/>
                  <a:lumOff val="50000"/>
                </a:schemeClr>
              </a:buClr>
              <a:defRPr>
                <a:solidFill>
                  <a:srgbClr val="7F7F7F"/>
                </a:solidFill>
                <a:latin typeface="CMU Serif" panose="02000603000000000000" pitchFamily="50" charset="0"/>
                <a:ea typeface="CMU Serif" panose="02000603000000000000" pitchFamily="50" charset="0"/>
                <a:cs typeface="CMU Serif" panose="02000603000000000000" pitchFamily="50" charset="0"/>
              </a:defRPr>
            </a:lvl3pPr>
            <a:lvl4pPr>
              <a:lnSpc>
                <a:spcPct val="130000"/>
              </a:lnSpc>
              <a:spcBef>
                <a:spcPts val="0"/>
              </a:spcBef>
              <a:buClr>
                <a:schemeClr val="tx2">
                  <a:lumMod val="50000"/>
                  <a:lumOff val="50000"/>
                </a:schemeClr>
              </a:buClr>
              <a:defRPr>
                <a:solidFill>
                  <a:srgbClr val="7F7F7F"/>
                </a:solidFill>
                <a:latin typeface="CMU Serif" panose="02000603000000000000" pitchFamily="50" charset="0"/>
                <a:ea typeface="CMU Serif" panose="02000603000000000000" pitchFamily="50" charset="0"/>
                <a:cs typeface="CMU Serif" panose="02000603000000000000" pitchFamily="50" charset="0"/>
              </a:defRPr>
            </a:lvl4pPr>
            <a:lvl5pPr>
              <a:lnSpc>
                <a:spcPct val="130000"/>
              </a:lnSpc>
              <a:spcBef>
                <a:spcPts val="0"/>
              </a:spcBef>
              <a:buClr>
                <a:schemeClr val="tx2">
                  <a:lumMod val="50000"/>
                  <a:lumOff val="50000"/>
                </a:schemeClr>
              </a:buClr>
              <a:defRPr>
                <a:solidFill>
                  <a:srgbClr val="7F7F7F"/>
                </a:solidFill>
                <a:latin typeface="CMU Serif" panose="02000603000000000000" pitchFamily="50" charset="0"/>
                <a:ea typeface="CMU Serif" panose="02000603000000000000" pitchFamily="50" charset="0"/>
                <a:cs typeface="CMU Serif" panose="02000603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6"/>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7"/>
          <p:cNvSpPr>
            <a:spLocks noGrp="1"/>
          </p:cNvSpPr>
          <p:nvPr>
            <p:ph type="sldNum" sz="quarter" idx="12"/>
          </p:nvPr>
        </p:nvSpPr>
        <p:spPr/>
        <p:txBody>
          <a:bodyPr/>
          <a:lstStyle>
            <a:lvl1pPr>
              <a:defRPr/>
            </a:lvl1pPr>
          </a:lstStyle>
          <a:p>
            <a:pPr>
              <a:defRPr/>
            </a:pPr>
            <a:fld id="{D9F5326C-2073-4753-BCF7-BDC80B97FF3A}" type="slidenum">
              <a:rPr lang="en-US" altLang="en-US"/>
              <a:pPr>
                <a:defRPr/>
              </a:pPr>
              <a:t>‹#›</a:t>
            </a:fld>
            <a:endParaRPr lang="en-US" altLang="en-US"/>
          </a:p>
        </p:txBody>
      </p:sp>
    </p:spTree>
    <p:extLst>
      <p:ext uri="{BB962C8B-B14F-4D97-AF65-F5344CB8AC3E}">
        <p14:creationId xmlns:p14="http://schemas.microsoft.com/office/powerpoint/2010/main" val="1773387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408FDABB-06D3-48E1-B9BA-BB474058CD10}" type="slidenum">
              <a:rPr lang="en-US" altLang="en-US"/>
              <a:pPr>
                <a:defRPr/>
              </a:pPr>
              <a:t>‹#›</a:t>
            </a:fld>
            <a:endParaRPr lang="en-US" altLang="en-US"/>
          </a:p>
        </p:txBody>
      </p:sp>
      <p:sp>
        <p:nvSpPr>
          <p:cNvPr id="10" name="Footer Placeholder 2"/>
          <p:cNvSpPr>
            <a:spLocks noGrp="1"/>
          </p:cNvSpPr>
          <p:nvPr>
            <p:ph type="ftr" sz="quarter" idx="16"/>
          </p:nvPr>
        </p:nvSpPr>
        <p:spPr>
          <a:xfrm>
            <a:off x="1338263" y="6356350"/>
            <a:ext cx="7608887"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282481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liennummernplatzhalter 3"/>
          <p:cNvSpPr>
            <a:spLocks noGrp="1"/>
          </p:cNvSpPr>
          <p:nvPr>
            <p:ph type="sldNum" sz="quarter" idx="13"/>
          </p:nvPr>
        </p:nvSpPr>
        <p:spPr/>
        <p:txBody>
          <a:bodyPr/>
          <a:lstStyle>
            <a:lvl1pPr>
              <a:defRPr/>
            </a:lvl1pPr>
          </a:lstStyle>
          <a:p>
            <a:pPr>
              <a:defRPr/>
            </a:pPr>
            <a:fld id="{02B7A910-8E07-4083-B7BD-833ECEF683FE}" type="slidenum">
              <a:rPr lang="en-US" altLang="en-US"/>
              <a:pPr>
                <a:defRPr/>
              </a:pPr>
              <a:t>‹#›</a:t>
            </a:fld>
            <a:endParaRPr lang="en-US" altLang="en-US"/>
          </a:p>
        </p:txBody>
      </p:sp>
    </p:spTree>
    <p:extLst>
      <p:ext uri="{BB962C8B-B14F-4D97-AF65-F5344CB8AC3E}">
        <p14:creationId xmlns:p14="http://schemas.microsoft.com/office/powerpoint/2010/main" val="2532411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B68026-51D9-476E-AE5B-E909C176804B}" type="datetime1">
              <a:rPr lang="en-US" smtClean="0"/>
              <a:t>05/11/2019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174FC3C-4FEA-461A-9267-EFF432694C2C}" type="slidenum">
              <a:rPr lang="en-US" smtClean="0"/>
              <a:t>‹#›</a:t>
            </a:fld>
            <a:endParaRPr lang="en-US"/>
          </a:p>
        </p:txBody>
      </p:sp>
    </p:spTree>
    <p:extLst>
      <p:ext uri="{BB962C8B-B14F-4D97-AF65-F5344CB8AC3E}">
        <p14:creationId xmlns:p14="http://schemas.microsoft.com/office/powerpoint/2010/main" val="263335397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182562"/>
            <a:ext cx="10160000" cy="1036638"/>
          </a:xfrm>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406400" y="1600201"/>
            <a:ext cx="11379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2B8892-0384-43D8-BEB3-A9B4182DD943}" type="datetime1">
              <a:rPr lang="en-US" smtClean="0"/>
              <a:t>05/11/2019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174FC3C-4FEA-461A-9267-EFF432694C2C}" type="slidenum">
              <a:rPr lang="en-US" smtClean="0"/>
              <a:t>‹#›</a:t>
            </a:fld>
            <a:endParaRPr lang="en-US"/>
          </a:p>
        </p:txBody>
      </p:sp>
    </p:spTree>
    <p:extLst>
      <p:ext uri="{BB962C8B-B14F-4D97-AF65-F5344CB8AC3E}">
        <p14:creationId xmlns:p14="http://schemas.microsoft.com/office/powerpoint/2010/main" val="254545951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304800"/>
            <a:ext cx="9652000" cy="1112838"/>
          </a:xfrm>
        </p:spPr>
        <p:txBody>
          <a:bodyPr/>
          <a:lstStyle/>
          <a:p>
            <a:r>
              <a:rPr lang="en-US"/>
              <a:t>Click to edit Master title style</a:t>
            </a:r>
          </a:p>
        </p:txBody>
      </p:sp>
      <p:sp>
        <p:nvSpPr>
          <p:cNvPr id="3" name="Content Placeholder 2"/>
          <p:cNvSpPr>
            <a:spLocks noGrp="1"/>
          </p:cNvSpPr>
          <p:nvPr>
            <p:ph idx="1"/>
          </p:nvPr>
        </p:nvSpPr>
        <p:spPr>
          <a:xfrm>
            <a:off x="1828800" y="1600201"/>
            <a:ext cx="9753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2936471"/>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924965-4BE9-441E-A342-E0603C060D81}" type="datetime1">
              <a:rPr lang="en-US" smtClean="0"/>
              <a:t>05/11/2019</a:t>
            </a:fld>
            <a:endParaRPr lang="en-US"/>
          </a:p>
        </p:txBody>
      </p:sp>
      <p:sp>
        <p:nvSpPr>
          <p:cNvPr id="4" name="Slide Number Placeholder 3"/>
          <p:cNvSpPr>
            <a:spLocks noGrp="1"/>
          </p:cNvSpPr>
          <p:nvPr>
            <p:ph type="sldNum" sz="quarter" idx="11"/>
          </p:nvPr>
        </p:nvSpPr>
        <p:spPr/>
        <p:txBody>
          <a:bodyPr/>
          <a:lstStyle/>
          <a:p>
            <a:fld id="{1174FC3C-4FEA-461A-9267-EFF432694C2C}" type="slidenum">
              <a:rPr lang="en-US" smtClean="0"/>
              <a:t>‹#›</a:t>
            </a:fld>
            <a:endParaRPr lang="en-US"/>
          </a:p>
        </p:txBody>
      </p:sp>
    </p:spTree>
    <p:extLst>
      <p:ext uri="{BB962C8B-B14F-4D97-AF65-F5344CB8AC3E}">
        <p14:creationId xmlns:p14="http://schemas.microsoft.com/office/powerpoint/2010/main" val="511285110"/>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AC1961-15C8-4521-AD74-B84D150C5C09}" type="datetime1">
              <a:rPr lang="en-US" smtClean="0"/>
              <a:t>05/11/2019</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174FC3C-4FEA-461A-9267-EFF432694C2C}" type="slidenum">
              <a:rPr lang="en-US" smtClean="0"/>
              <a:t>‹#›</a:t>
            </a:fld>
            <a:endParaRPr lang="en-US"/>
          </a:p>
        </p:txBody>
      </p:sp>
    </p:spTree>
    <p:extLst>
      <p:ext uri="{BB962C8B-B14F-4D97-AF65-F5344CB8AC3E}">
        <p14:creationId xmlns:p14="http://schemas.microsoft.com/office/powerpoint/2010/main" val="312644995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198"/>
            <a:ext cx="12192000" cy="585763"/>
          </a:xfrm>
          <a:prstGeom prst="rect">
            <a:avLst/>
          </a:prstGeom>
          <a:solidFill>
            <a:schemeClr val="tx1">
              <a:lumMod val="75000"/>
              <a:lumOff val="25000"/>
            </a:schemeClr>
          </a:solidFill>
          <a:ln>
            <a:noFill/>
          </a:ln>
          <a:extLst/>
        </p:spPr>
        <p:txBody>
          <a:bodyPr anchor="ct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2" name="Title 1"/>
          <p:cNvSpPr>
            <a:spLocks noGrp="1"/>
          </p:cNvSpPr>
          <p:nvPr>
            <p:ph type="title"/>
          </p:nvPr>
        </p:nvSpPr>
        <p:spPr>
          <a:xfrm>
            <a:off x="231648" y="1"/>
            <a:ext cx="11753088" cy="583565"/>
          </a:xfrm>
        </p:spPr>
        <p:txBody>
          <a:bodyPr anchor="ctr"/>
          <a:lstStyle>
            <a:lvl1pPr>
              <a:defRPr sz="2200" b="0" i="0">
                <a:solidFill>
                  <a:schemeClr val="bg1"/>
                </a:solidFill>
                <a:latin typeface="+mn-lt"/>
              </a:defRPr>
            </a:lvl1pPr>
          </a:lstStyle>
          <a:p>
            <a:r>
              <a:rPr lang="en-US" dirty="0"/>
              <a:t>Click to edit Master title style</a:t>
            </a:r>
          </a:p>
        </p:txBody>
      </p:sp>
      <p:sp>
        <p:nvSpPr>
          <p:cNvPr id="7" name="Text Placeholder 6"/>
          <p:cNvSpPr>
            <a:spLocks noGrp="1"/>
          </p:cNvSpPr>
          <p:nvPr>
            <p:ph type="body" sz="quarter" idx="13"/>
          </p:nvPr>
        </p:nvSpPr>
        <p:spPr>
          <a:xfrm>
            <a:off x="465667" y="855677"/>
            <a:ext cx="11303000" cy="5356740"/>
          </a:xfrm>
        </p:spPr>
        <p:txBody>
          <a:bodyPr>
            <a:normAutofit/>
          </a:bodyPr>
          <a:lstStyle>
            <a:lvl1pPr marL="285750" indent="-285750">
              <a:lnSpc>
                <a:spcPct val="100000"/>
              </a:lnSpc>
              <a:spcBef>
                <a:spcPts val="2400"/>
              </a:spcBef>
              <a:buSzPct val="75000"/>
              <a:buFont typeface="Wingdings" panose="05000000000000000000" pitchFamily="2" charset="2"/>
              <a:buChar char="§"/>
              <a:tabLst>
                <a:tab pos="8402638" algn="r"/>
              </a:tabLst>
              <a:defRPr lang="en-US" sz="2000" smtClean="0">
                <a:solidFill>
                  <a:schemeClr val="accent1">
                    <a:lumMod val="75000"/>
                    <a:lumOff val="25000"/>
                  </a:schemeClr>
                </a:solidFill>
                <a:latin typeface="+mn-lt"/>
              </a:defRPr>
            </a:lvl1pPr>
            <a:lvl3pPr marL="342900" marR="0" indent="-342900" algn="l" defTabSz="914400" rtl="0" eaLnBrk="0" fontAlgn="base" latinLnBrk="0" hangingPunct="0">
              <a:lnSpc>
                <a:spcPct val="110000"/>
              </a:lnSpc>
              <a:spcBef>
                <a:spcPts val="1200"/>
              </a:spcBef>
              <a:spcAft>
                <a:spcPct val="0"/>
              </a:spcAft>
              <a:buClr>
                <a:schemeClr val="tx1"/>
              </a:buClr>
              <a:buSzTx/>
              <a:buFont typeface="Arial" charset="0"/>
              <a:buNone/>
              <a:tabLst/>
              <a:defRPr sz="2000">
                <a:solidFill>
                  <a:schemeClr val="tx1"/>
                </a:solidFill>
                <a:latin typeface="Calibri" panose="020F0502020204030204" pitchFamily="34" charset="0"/>
              </a:defRPr>
            </a:lvl3pPr>
            <a:lvl4pPr marL="831850" indent="-285750">
              <a:lnSpc>
                <a:spcPct val="100000"/>
              </a:lnSpc>
              <a:spcBef>
                <a:spcPts val="1200"/>
              </a:spcBef>
              <a:spcAft>
                <a:spcPts val="0"/>
              </a:spcAft>
              <a:buSzPct val="75000"/>
              <a:buFont typeface="Wingdings" panose="05000000000000000000" pitchFamily="2" charset="2"/>
              <a:buChar char="§"/>
              <a:defRPr sz="1800">
                <a:solidFill>
                  <a:schemeClr val="accent1">
                    <a:lumMod val="75000"/>
                    <a:lumOff val="25000"/>
                  </a:schemeClr>
                </a:solidFill>
                <a:latin typeface="Calibri" panose="020F0502020204030204" pitchFamily="34" charset="0"/>
              </a:defRPr>
            </a:lvl4pPr>
          </a:lstStyle>
          <a:p>
            <a:pPr lvl="0"/>
            <a:r>
              <a:rPr lang="en-US" dirty="0"/>
              <a:t>Click to edit Master text styles</a:t>
            </a:r>
          </a:p>
          <a:p>
            <a:pPr lvl="0"/>
            <a:r>
              <a:rPr lang="en-US" dirty="0"/>
              <a:t>Bullets</a:t>
            </a:r>
          </a:p>
          <a:p>
            <a:pPr lvl="3"/>
            <a:r>
              <a:rPr lang="en-US" dirty="0"/>
              <a:t>Bullets</a:t>
            </a:r>
          </a:p>
          <a:p>
            <a:pPr lvl="3"/>
            <a:r>
              <a:rPr lang="en-US" dirty="0"/>
              <a:t>Bullets</a:t>
            </a:r>
          </a:p>
          <a:p>
            <a:pPr lvl="0"/>
            <a:endParaRPr lang="en-US" dirty="0"/>
          </a:p>
        </p:txBody>
      </p:sp>
      <p:sp>
        <p:nvSpPr>
          <p:cNvPr id="5" name="Footer Placeholder 5"/>
          <p:cNvSpPr>
            <a:spLocks noGrp="1"/>
          </p:cNvSpPr>
          <p:nvPr>
            <p:ph type="ftr" sz="quarter" idx="14"/>
          </p:nvPr>
        </p:nvSpPr>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a:lvl1pPr>
          </a:lstStyle>
          <a:p>
            <a:pPr>
              <a:defRPr/>
            </a:pPr>
            <a:fld id="{76C44133-8DFE-4466-8FB0-3077B6A3B148}" type="slidenum">
              <a:rPr lang="en-US"/>
              <a:pPr>
                <a:defRPr/>
              </a:pPr>
              <a:t>‹#›</a:t>
            </a:fld>
            <a:endParaRPr lang="en-US" dirty="0"/>
          </a:p>
        </p:txBody>
      </p:sp>
    </p:spTree>
    <p:extLst>
      <p:ext uri="{BB962C8B-B14F-4D97-AF65-F5344CB8AC3E}">
        <p14:creationId xmlns:p14="http://schemas.microsoft.com/office/powerpoint/2010/main" val="4134139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72E67A-6AD1-4743-834A-A498C804379A}" type="datetime1">
              <a:rPr lang="en-US" smtClean="0"/>
              <a:t>05/11/2019</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174FC3C-4FEA-461A-9267-EFF432694C2C}" type="slidenum">
              <a:rPr lang="en-US" smtClean="0"/>
              <a:t>‹#›</a:t>
            </a:fld>
            <a:endParaRPr lang="en-US"/>
          </a:p>
        </p:txBody>
      </p:sp>
    </p:spTree>
    <p:extLst>
      <p:ext uri="{BB962C8B-B14F-4D97-AF65-F5344CB8AC3E}">
        <p14:creationId xmlns:p14="http://schemas.microsoft.com/office/powerpoint/2010/main" val="1706796117"/>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 name="Line 9"/>
          <p:cNvSpPr>
            <a:spLocks noChangeShapeType="1"/>
          </p:cNvSpPr>
          <p:nvPr/>
        </p:nvSpPr>
        <p:spPr bwMode="auto">
          <a:xfrm>
            <a:off x="304801" y="5513294"/>
            <a:ext cx="11460023" cy="0"/>
          </a:xfrm>
          <a:prstGeom prst="line">
            <a:avLst/>
          </a:prstGeom>
          <a:noFill/>
          <a:ln w="12700">
            <a:solidFill>
              <a:srgbClr val="6699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2030" tIns="41015" rIns="82030" bIns="41015" anchor="ctr"/>
          <a:lstStyle/>
          <a:p>
            <a:endParaRPr lang="en-US" sz="1800"/>
          </a:p>
        </p:txBody>
      </p:sp>
      <p:sp>
        <p:nvSpPr>
          <p:cNvPr id="4" name="Line 10"/>
          <p:cNvSpPr>
            <a:spLocks noChangeShapeType="1"/>
          </p:cNvSpPr>
          <p:nvPr/>
        </p:nvSpPr>
        <p:spPr bwMode="auto">
          <a:xfrm flipV="1">
            <a:off x="10598727" y="4954401"/>
            <a:ext cx="0" cy="1281672"/>
          </a:xfrm>
          <a:prstGeom prst="line">
            <a:avLst/>
          </a:prstGeom>
          <a:noFill/>
          <a:ln w="12700">
            <a:solidFill>
              <a:srgbClr val="6699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2030" tIns="41015" rIns="82030" bIns="41015" anchor="ctr"/>
          <a:lstStyle/>
          <a:p>
            <a:endParaRPr lang="en-US" sz="1800"/>
          </a:p>
        </p:txBody>
      </p:sp>
      <p:pic>
        <p:nvPicPr>
          <p:cNvPr id="5" name="Picture 17"/>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0871201" y="5676900"/>
            <a:ext cx="750455" cy="571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1442" name="Rectangle 2"/>
          <p:cNvSpPr>
            <a:spLocks noGrp="1" noChangeArrowheads="1"/>
          </p:cNvSpPr>
          <p:nvPr>
            <p:ph type="ctrTitle"/>
          </p:nvPr>
        </p:nvSpPr>
        <p:spPr>
          <a:xfrm>
            <a:off x="2447636" y="4168592"/>
            <a:ext cx="8128000" cy="1277471"/>
          </a:xfrm>
        </p:spPr>
        <p:txBody>
          <a:bodyPr/>
          <a:lstStyle>
            <a:lvl1pPr algn="r">
              <a:defRPr/>
            </a:lvl1pPr>
          </a:lstStyle>
          <a:p>
            <a:pPr lvl="0"/>
            <a:br>
              <a:rPr lang="en-US" noProof="0"/>
            </a:br>
            <a:endParaRPr lang="en-US" noProof="0"/>
          </a:p>
        </p:txBody>
      </p:sp>
    </p:spTree>
    <p:extLst>
      <p:ext uri="{BB962C8B-B14F-4D97-AF65-F5344CB8AC3E}">
        <p14:creationId xmlns:p14="http://schemas.microsoft.com/office/powerpoint/2010/main" val="2085215083"/>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BEC452B2-EAE9-7748-B94E-C13F2FC9E5DC}" type="datetime1">
              <a:rPr lang="en-US"/>
              <a:pPr>
                <a:defRPr/>
              </a:pPr>
              <a:t>05/11/2019</a:t>
            </a:fld>
            <a:endParaRPr lang="en-US"/>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1E1C571-7FEB-9D4C-9A57-0D2683681D9D}" type="slidenum">
              <a:rPr lang="en-US"/>
              <a:pPr>
                <a:defRPr/>
              </a:pPr>
              <a:t>‹#›</a:t>
            </a:fld>
            <a:endParaRPr lang="en-US"/>
          </a:p>
        </p:txBody>
      </p:sp>
    </p:spTree>
    <p:extLst>
      <p:ext uri="{BB962C8B-B14F-4D97-AF65-F5344CB8AC3E}">
        <p14:creationId xmlns:p14="http://schemas.microsoft.com/office/powerpoint/2010/main" val="734442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8E54F1-B8D2-46D2-92B3-993378C0298B}" type="slidenum">
              <a:rPr lang="en-US"/>
              <a:pPr>
                <a:defRPr/>
              </a:pPr>
              <a:t>‹#›</a:t>
            </a:fld>
            <a:endParaRPr lang="en-US"/>
          </a:p>
        </p:txBody>
      </p:sp>
    </p:spTree>
    <p:extLst>
      <p:ext uri="{BB962C8B-B14F-4D97-AF65-F5344CB8AC3E}">
        <p14:creationId xmlns:p14="http://schemas.microsoft.com/office/powerpoint/2010/main" val="3968193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7413" y="615950"/>
            <a:ext cx="1352550"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9880600" y="3175"/>
            <a:ext cx="950913"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646113"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646113"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646113"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9" name="Rectangle 1089"/>
          <p:cNvSpPr>
            <a:spLocks noChangeArrowheads="1"/>
          </p:cNvSpPr>
          <p:nvPr/>
        </p:nvSpPr>
        <p:spPr bwMode="auto">
          <a:xfrm>
            <a:off x="646113"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0" name="Freeform 1098"/>
          <p:cNvSpPr>
            <a:spLocks/>
          </p:cNvSpPr>
          <p:nvPr/>
        </p:nvSpPr>
        <p:spPr bwMode="auto">
          <a:xfrm>
            <a:off x="649288" y="617538"/>
            <a:ext cx="4762"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611188" y="473075"/>
            <a:ext cx="4762"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611188" y="463550"/>
            <a:ext cx="4762"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938213" y="514350"/>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941388" y="479425"/>
            <a:ext cx="3175"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925513" y="460375"/>
            <a:ext cx="3175"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912813" y="447675"/>
            <a:ext cx="1587"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912813" y="447675"/>
            <a:ext cx="3175"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887413" y="43497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887413" y="431800"/>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814388" y="415925"/>
            <a:ext cx="9525"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776288" y="476250"/>
            <a:ext cx="4762"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742950" y="534988"/>
            <a:ext cx="476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747713" y="530225"/>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7604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7604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793750" y="557213"/>
            <a:ext cx="1588"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793750" y="557213"/>
            <a:ext cx="476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793750" y="557213"/>
            <a:ext cx="476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793750" y="627063"/>
            <a:ext cx="1588"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0" name="Freeform 1217"/>
          <p:cNvSpPr>
            <a:spLocks/>
          </p:cNvSpPr>
          <p:nvPr/>
        </p:nvSpPr>
        <p:spPr bwMode="auto">
          <a:xfrm>
            <a:off x="793750" y="627063"/>
            <a:ext cx="1588"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976313"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976313" y="541338"/>
            <a:ext cx="3175"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963613" y="550863"/>
            <a:ext cx="3175"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971550" y="544513"/>
            <a:ext cx="1588"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971550" y="544513"/>
            <a:ext cx="1588"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971550" y="541338"/>
            <a:ext cx="1588"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971550" y="538163"/>
            <a:ext cx="476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966788" y="547688"/>
            <a:ext cx="4762"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976313" y="530225"/>
            <a:ext cx="3175"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976313" y="527050"/>
            <a:ext cx="3175"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950913" y="550863"/>
            <a:ext cx="3175"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9636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3" name="Freeform 1258"/>
          <p:cNvSpPr>
            <a:spLocks/>
          </p:cNvSpPr>
          <p:nvPr/>
        </p:nvSpPr>
        <p:spPr bwMode="auto">
          <a:xfrm>
            <a:off x="9636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971550" y="534988"/>
            <a:ext cx="1588"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971550" y="530225"/>
            <a:ext cx="476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971550" y="530225"/>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971550" y="530225"/>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971550" y="530225"/>
            <a:ext cx="1588"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9" name="Rectangle 1273"/>
          <p:cNvSpPr>
            <a:spLocks noChangeArrowheads="1"/>
          </p:cNvSpPr>
          <p:nvPr/>
        </p:nvSpPr>
        <p:spPr bwMode="auto">
          <a:xfrm>
            <a:off x="971550" y="530225"/>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0" name="Line 1274"/>
          <p:cNvSpPr>
            <a:spLocks noChangeShapeType="1"/>
          </p:cNvSpPr>
          <p:nvPr/>
        </p:nvSpPr>
        <p:spPr bwMode="auto">
          <a:xfrm>
            <a:off x="971550" y="527050"/>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971550" y="527050"/>
            <a:ext cx="1588"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971550" y="523875"/>
            <a:ext cx="1588"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958850" y="514350"/>
            <a:ext cx="476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958850" y="517525"/>
            <a:ext cx="476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623888" y="508000"/>
            <a:ext cx="317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6" name="Rectangle 1336"/>
          <p:cNvSpPr>
            <a:spLocks noChangeArrowheads="1"/>
          </p:cNvSpPr>
          <p:nvPr/>
        </p:nvSpPr>
        <p:spPr bwMode="auto">
          <a:xfrm>
            <a:off x="63341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7" name="Rectangle 1337"/>
          <p:cNvSpPr>
            <a:spLocks noChangeArrowheads="1"/>
          </p:cNvSpPr>
          <p:nvPr/>
        </p:nvSpPr>
        <p:spPr bwMode="auto">
          <a:xfrm>
            <a:off x="63341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40"/>
          <p:cNvSpPr>
            <a:spLocks noChangeArrowheads="1"/>
          </p:cNvSpPr>
          <p:nvPr/>
        </p:nvSpPr>
        <p:spPr bwMode="auto">
          <a:xfrm>
            <a:off x="623888" y="508000"/>
            <a:ext cx="3175"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41"/>
          <p:cNvSpPr>
            <a:spLocks noChangeArrowheads="1"/>
          </p:cNvSpPr>
          <p:nvPr/>
        </p:nvSpPr>
        <p:spPr bwMode="auto">
          <a:xfrm>
            <a:off x="623888" y="508000"/>
            <a:ext cx="3175"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2"/>
          <p:cNvSpPr>
            <a:spLocks noChangeArrowheads="1"/>
          </p:cNvSpPr>
          <p:nvPr/>
        </p:nvSpPr>
        <p:spPr bwMode="auto">
          <a:xfrm>
            <a:off x="623888" y="508000"/>
            <a:ext cx="3175"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3"/>
          <p:cNvSpPr>
            <a:spLocks noChangeArrowheads="1"/>
          </p:cNvSpPr>
          <p:nvPr/>
        </p:nvSpPr>
        <p:spPr bwMode="auto">
          <a:xfrm>
            <a:off x="623888" y="508000"/>
            <a:ext cx="317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4"/>
          <p:cNvSpPr>
            <a:spLocks noChangeArrowheads="1"/>
          </p:cNvSpPr>
          <p:nvPr/>
        </p:nvSpPr>
        <p:spPr bwMode="auto">
          <a:xfrm>
            <a:off x="620713"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24" name="Title 323"/>
          <p:cNvSpPr>
            <a:spLocks noGrp="1"/>
          </p:cNvSpPr>
          <p:nvPr>
            <p:ph type="title"/>
          </p:nvPr>
        </p:nvSpPr>
        <p:spPr>
          <a:xfrm>
            <a:off x="457868" y="301626"/>
            <a:ext cx="11252869" cy="1031875"/>
          </a:xfrm>
        </p:spPr>
        <p:txBody>
          <a:bodyPr/>
          <a:lstStyle>
            <a:lvl1pPr>
              <a:defRPr b="0" i="0" cap="none" baseline="0">
                <a:solidFill>
                  <a:schemeClr val="tx1"/>
                </a:solidFill>
                <a:latin typeface="CMU Serif" panose="02000603000000000000" pitchFamily="50" charset="0"/>
                <a:ea typeface="CMU Serif" panose="02000603000000000000" pitchFamily="50" charset="0"/>
                <a:cs typeface="CMU Serif" panose="02000603000000000000" pitchFamily="50" charset="0"/>
              </a:defRPr>
            </a:lvl1pPr>
          </a:lstStyle>
          <a:p>
            <a:r>
              <a:rPr lang="en-US"/>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latin typeface="CMU Serif" panose="02000603000000000000" pitchFamily="50" charset="0"/>
                <a:ea typeface="CMU Serif" panose="02000603000000000000" pitchFamily="50" charset="0"/>
                <a:cs typeface="CMU Serif" panose="02000603000000000000" pitchFamily="50" charset="0"/>
              </a:defRPr>
            </a:lvl1pPr>
            <a:lvl2pPr>
              <a:lnSpc>
                <a:spcPct val="130000"/>
              </a:lnSpc>
              <a:spcBef>
                <a:spcPts val="1200"/>
              </a:spcBef>
              <a:buClr>
                <a:schemeClr val="tx2">
                  <a:lumMod val="50000"/>
                  <a:lumOff val="50000"/>
                </a:schemeClr>
              </a:buClr>
              <a:defRPr>
                <a:solidFill>
                  <a:srgbClr val="7F7F7F"/>
                </a:solidFill>
                <a:latin typeface="CMU Serif" panose="02000603000000000000" pitchFamily="50" charset="0"/>
                <a:ea typeface="CMU Serif" panose="02000603000000000000" pitchFamily="50" charset="0"/>
                <a:cs typeface="CMU Serif" panose="02000603000000000000" pitchFamily="50" charset="0"/>
              </a:defRPr>
            </a:lvl2pPr>
            <a:lvl3pPr marL="557784">
              <a:lnSpc>
                <a:spcPct val="130000"/>
              </a:lnSpc>
              <a:spcBef>
                <a:spcPts val="0"/>
              </a:spcBef>
              <a:buClr>
                <a:schemeClr val="tx2">
                  <a:lumMod val="50000"/>
                  <a:lumOff val="50000"/>
                </a:schemeClr>
              </a:buClr>
              <a:defRPr>
                <a:solidFill>
                  <a:srgbClr val="7F7F7F"/>
                </a:solidFill>
                <a:latin typeface="CMU Serif" panose="02000603000000000000" pitchFamily="50" charset="0"/>
                <a:ea typeface="CMU Serif" panose="02000603000000000000" pitchFamily="50" charset="0"/>
                <a:cs typeface="CMU Serif" panose="02000603000000000000" pitchFamily="50" charset="0"/>
              </a:defRPr>
            </a:lvl3pPr>
            <a:lvl4pPr>
              <a:lnSpc>
                <a:spcPct val="130000"/>
              </a:lnSpc>
              <a:spcBef>
                <a:spcPts val="0"/>
              </a:spcBef>
              <a:buClr>
                <a:schemeClr val="tx2">
                  <a:lumMod val="50000"/>
                  <a:lumOff val="50000"/>
                </a:schemeClr>
              </a:buClr>
              <a:defRPr>
                <a:solidFill>
                  <a:srgbClr val="7F7F7F"/>
                </a:solidFill>
                <a:latin typeface="CMU Serif" panose="02000603000000000000" pitchFamily="50" charset="0"/>
                <a:ea typeface="CMU Serif" panose="02000603000000000000" pitchFamily="50" charset="0"/>
                <a:cs typeface="CMU Serif" panose="02000603000000000000" pitchFamily="50" charset="0"/>
              </a:defRPr>
            </a:lvl4pPr>
            <a:lvl5pPr>
              <a:lnSpc>
                <a:spcPct val="130000"/>
              </a:lnSpc>
              <a:spcBef>
                <a:spcPts val="0"/>
              </a:spcBef>
              <a:buClr>
                <a:schemeClr val="tx2">
                  <a:lumMod val="50000"/>
                  <a:lumOff val="50000"/>
                </a:schemeClr>
              </a:buClr>
              <a:defRPr>
                <a:solidFill>
                  <a:srgbClr val="7F7F7F"/>
                </a:solidFill>
                <a:latin typeface="CMU Serif" panose="02000603000000000000" pitchFamily="50" charset="0"/>
                <a:ea typeface="CMU Serif" panose="02000603000000000000" pitchFamily="50" charset="0"/>
                <a:cs typeface="CMU Serif" panose="02000603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6"/>
          <p:cNvSpPr>
            <a:spLocks noGrp="1"/>
          </p:cNvSpPr>
          <p:nvPr>
            <p:ph type="ftr" sz="quarter" idx="11"/>
          </p:nvPr>
        </p:nvSpPr>
        <p:spPr/>
        <p:txBody>
          <a:bodyPr/>
          <a:lstStyle>
            <a:lvl1pPr>
              <a:defRPr/>
            </a:lvl1pPr>
          </a:lstStyle>
          <a:p>
            <a:pPr>
              <a:defRPr/>
            </a:pPr>
            <a:r>
              <a:rPr lang="en-US"/>
              <a:t>Presentation Title</a:t>
            </a:r>
          </a:p>
        </p:txBody>
      </p:sp>
      <p:sp>
        <p:nvSpPr>
          <p:cNvPr id="64" name="Slide Number Placeholder 7"/>
          <p:cNvSpPr>
            <a:spLocks noGrp="1"/>
          </p:cNvSpPr>
          <p:nvPr>
            <p:ph type="sldNum" sz="quarter" idx="12"/>
          </p:nvPr>
        </p:nvSpPr>
        <p:spPr/>
        <p:txBody>
          <a:bodyPr/>
          <a:lstStyle>
            <a:lvl1pPr>
              <a:defRPr/>
            </a:lvl1pPr>
          </a:lstStyle>
          <a:p>
            <a:pPr>
              <a:defRPr/>
            </a:pPr>
            <a:fld id="{D9F5326C-2073-4753-BCF7-BDC80B97FF3A}" type="slidenum">
              <a:rPr lang="en-US" altLang="en-US"/>
              <a:pPr>
                <a:defRPr/>
              </a:pPr>
              <a:t>‹#›</a:t>
            </a:fld>
            <a:endParaRPr lang="en-US" altLang="en-US"/>
          </a:p>
        </p:txBody>
      </p:sp>
    </p:spTree>
    <p:extLst>
      <p:ext uri="{BB962C8B-B14F-4D97-AF65-F5344CB8AC3E}">
        <p14:creationId xmlns:p14="http://schemas.microsoft.com/office/powerpoint/2010/main" val="1426515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408FDABB-06D3-48E1-B9BA-BB474058CD10}" type="slidenum">
              <a:rPr lang="en-US" altLang="en-US"/>
              <a:pPr>
                <a:defRPr/>
              </a:pPr>
              <a:t>‹#›</a:t>
            </a:fld>
            <a:endParaRPr lang="en-US" altLang="en-US"/>
          </a:p>
        </p:txBody>
      </p:sp>
      <p:sp>
        <p:nvSpPr>
          <p:cNvPr id="10" name="Footer Placeholder 2"/>
          <p:cNvSpPr>
            <a:spLocks noGrp="1"/>
          </p:cNvSpPr>
          <p:nvPr>
            <p:ph type="ftr" sz="quarter" idx="16"/>
          </p:nvPr>
        </p:nvSpPr>
        <p:spPr>
          <a:xfrm>
            <a:off x="1338263" y="6356350"/>
            <a:ext cx="7608887"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6487427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noProof="0"/>
              <a:t>Click to edit Master title style</a:t>
            </a:r>
            <a:endParaRPr lang="en-US" noProof="0" dirty="0"/>
          </a:p>
        </p:txBody>
      </p:sp>
      <p:sp>
        <p:nvSpPr>
          <p:cNvPr id="6" name="Inhaltsplatzhalter 5"/>
          <p:cNvSpPr>
            <a:spLocks noGrp="1"/>
          </p:cNvSpPr>
          <p:nvPr>
            <p:ph sz="quarter" idx="12"/>
          </p:nvPr>
        </p:nvSpPr>
        <p:spPr/>
        <p:txBody>
          <a:bodyPr/>
          <a:lstStyle>
            <a:lvl3pPr marL="361950" indent="-361950">
              <a:buFont typeface="Arial" panose="020B0604020202020204" pitchFamily="34" charset="0"/>
              <a:buChar cha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liennummernplatzhalter 3"/>
          <p:cNvSpPr>
            <a:spLocks noGrp="1"/>
          </p:cNvSpPr>
          <p:nvPr>
            <p:ph type="sldNum" sz="quarter" idx="13"/>
          </p:nvPr>
        </p:nvSpPr>
        <p:spPr/>
        <p:txBody>
          <a:bodyPr/>
          <a:lstStyle>
            <a:lvl1pPr>
              <a:defRPr/>
            </a:lvl1pPr>
          </a:lstStyle>
          <a:p>
            <a:pPr>
              <a:defRPr/>
            </a:pPr>
            <a:fld id="{02B7A910-8E07-4083-B7BD-833ECEF683FE}" type="slidenum">
              <a:rPr lang="en-US" altLang="en-US"/>
              <a:pPr>
                <a:defRPr/>
              </a:pPr>
              <a:t>‹#›</a:t>
            </a:fld>
            <a:endParaRPr lang="en-US" altLang="en-US"/>
          </a:p>
        </p:txBody>
      </p:sp>
    </p:spTree>
    <p:extLst>
      <p:ext uri="{BB962C8B-B14F-4D97-AF65-F5344CB8AC3E}">
        <p14:creationId xmlns:p14="http://schemas.microsoft.com/office/powerpoint/2010/main" val="240044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24" name="Title 323"/>
          <p:cNvSpPr>
            <a:spLocks noGrp="1"/>
          </p:cNvSpPr>
          <p:nvPr>
            <p:ph type="title"/>
          </p:nvPr>
        </p:nvSpPr>
        <p:spPr>
          <a:xfrm>
            <a:off x="457868" y="301626"/>
            <a:ext cx="11252869" cy="1031875"/>
          </a:xfrm>
        </p:spPr>
        <p:txBody>
          <a:bodyPr anchor="ctr"/>
          <a:lstStyle>
            <a:lvl1pPr>
              <a:defRPr b="1" i="0" cap="none" baseline="0">
                <a:solidFill>
                  <a:schemeClr val="tx1"/>
                </a:solidFill>
                <a:latin typeface="Adobe Devanagari" panose="02040503050201020203" pitchFamily="18" charset="0"/>
                <a:cs typeface="Adobe Devanagari" panose="02040503050201020203" pitchFamily="18" charset="0"/>
              </a:defRPr>
            </a:lvl1pPr>
          </a:lstStyle>
          <a:p>
            <a:r>
              <a:rPr lang="en-US" dirty="0"/>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chemeClr val="tx1"/>
                </a:solidFill>
                <a:latin typeface="Adobe Devanagari" panose="02040503050201020203" pitchFamily="18" charset="0"/>
                <a:cs typeface="Adobe Devanagari" panose="02040503050201020203" pitchFamily="18" charset="0"/>
              </a:defRPr>
            </a:lvl1pPr>
            <a:lvl2pPr>
              <a:lnSpc>
                <a:spcPct val="130000"/>
              </a:lnSpc>
              <a:spcBef>
                <a:spcPts val="1200"/>
              </a:spcBef>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2pPr>
            <a:lvl3pPr marL="557784">
              <a:lnSpc>
                <a:spcPct val="130000"/>
              </a:lnSpc>
              <a:spcBef>
                <a:spcPts val="0"/>
              </a:spcBef>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3pPr>
            <a:lvl4pPr>
              <a:lnSpc>
                <a:spcPct val="130000"/>
              </a:lnSpc>
              <a:spcBef>
                <a:spcPts val="0"/>
              </a:spcBef>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4pPr>
            <a:lvl5pPr>
              <a:lnSpc>
                <a:spcPct val="130000"/>
              </a:lnSpc>
              <a:spcBef>
                <a:spcPts val="0"/>
              </a:spcBef>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Footer Placeholder 8"/>
          <p:cNvSpPr>
            <a:spLocks noGrp="1"/>
          </p:cNvSpPr>
          <p:nvPr>
            <p:ph type="ftr" sz="quarter" idx="11"/>
          </p:nvPr>
        </p:nvSpPr>
        <p:spPr/>
        <p:txBody>
          <a:bodyPr/>
          <a:lstStyle>
            <a:lvl1pPr>
              <a:defRPr>
                <a:latin typeface="Garamond" panose="02020404030301010803" pitchFamily="18" charset="0"/>
              </a:defRPr>
            </a:lvl1pPr>
          </a:lstStyle>
          <a:p>
            <a:pPr>
              <a:defRPr/>
            </a:pPr>
            <a:r>
              <a:rPr lang="en-US"/>
              <a:t>Presentation Title</a:t>
            </a:r>
          </a:p>
        </p:txBody>
      </p:sp>
      <p:sp>
        <p:nvSpPr>
          <p:cNvPr id="64" name="Slide Number Placeholder 9"/>
          <p:cNvSpPr>
            <a:spLocks noGrp="1"/>
          </p:cNvSpPr>
          <p:nvPr>
            <p:ph type="sldNum" sz="quarter" idx="12"/>
          </p:nvPr>
        </p:nvSpPr>
        <p:spPr/>
        <p:txBody>
          <a:bodyPr/>
          <a:lstStyle>
            <a:lvl1pPr>
              <a:defRPr>
                <a:latin typeface="Garamond" panose="02020404030301010803" pitchFamily="18" charset="0"/>
              </a:defRPr>
            </a:lvl1pPr>
          </a:lstStyle>
          <a:p>
            <a:pPr>
              <a:defRPr/>
            </a:pPr>
            <a:fld id="{E0D8E988-6C0E-420E-BE45-97BA1944944A}" type="slidenum">
              <a:rPr lang="en-US" smtClean="0"/>
              <a:pPr>
                <a:defRPr/>
              </a:pPr>
              <a:t>‹#›</a:t>
            </a:fld>
            <a:endParaRPr lang="en-US" dirty="0"/>
          </a:p>
        </p:txBody>
      </p:sp>
    </p:spTree>
    <p:extLst>
      <p:ext uri="{BB962C8B-B14F-4D97-AF65-F5344CB8AC3E}">
        <p14:creationId xmlns:p14="http://schemas.microsoft.com/office/powerpoint/2010/main" val="14232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Adobe Devanagari" panose="02040503050201020203" pitchFamily="18" charset="0"/>
                <a:cs typeface="Adobe Devanagari" panose="02040503050201020203" pitchFamily="18" charset="0"/>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3" y="1599260"/>
            <a:ext cx="11253740" cy="4462104"/>
          </a:xfrm>
        </p:spPr>
        <p:txBody>
          <a:bodyPr/>
          <a:lstStyle>
            <a:lvl1pPr>
              <a:defRPr>
                <a:solidFill>
                  <a:schemeClr val="tx1"/>
                </a:solidFill>
                <a:latin typeface="Adobe Devanagari" panose="02040503050201020203" pitchFamily="18" charset="0"/>
                <a:cs typeface="Adobe Devanagari" panose="02040503050201020203" pitchFamily="18" charset="0"/>
              </a:defRPr>
            </a:lvl1pPr>
            <a:lvl2pPr>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2pPr>
            <a:lvl3pPr marL="557784">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3pPr>
            <a:lvl4pPr>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4pPr>
            <a:lvl5pPr>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latin typeface="Adobe Devanagari" panose="02040503050201020203" pitchFamily="18" charset="0"/>
                <a:cs typeface="Adobe Devanagari" panose="02040503050201020203" pitchFamily="18" charset="0"/>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Tree>
    <p:extLst>
      <p:ext uri="{BB962C8B-B14F-4D97-AF65-F5344CB8AC3E}">
        <p14:creationId xmlns:p14="http://schemas.microsoft.com/office/powerpoint/2010/main" val="249578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306742"/>
            <a:ext cx="4014520" cy="5616076"/>
          </a:xfrm>
        </p:spPr>
        <p:txBody>
          <a:bodyPr anchor="ctr"/>
          <a:lstStyle>
            <a:lvl1pPr algn="l">
              <a:defRPr sz="2400" b="0" i="0" cap="all" baseline="0">
                <a:solidFill>
                  <a:schemeClr val="tx1"/>
                </a:solidFill>
                <a:latin typeface="Adobe Devanagari" panose="02040503050201020203" pitchFamily="18" charset="0"/>
                <a:cs typeface="Adobe Devanagari" panose="02040503050201020203" pitchFamily="18" charset="0"/>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7" y="295616"/>
            <a:ext cx="6942667" cy="5592567"/>
          </a:xfrm>
        </p:spPr>
        <p:txBody>
          <a:bodyPr anchor="ctr"/>
          <a:lstStyle>
            <a:lvl1pPr>
              <a:defRPr sz="1600">
                <a:solidFill>
                  <a:schemeClr val="tx1"/>
                </a:solidFill>
                <a:latin typeface="Adobe Devanagari" panose="02040503050201020203" pitchFamily="18" charset="0"/>
                <a:cs typeface="Adobe Devanagari" panose="02040503050201020203" pitchFamily="18" charset="0"/>
              </a:defRPr>
            </a:lvl1pPr>
            <a:lvl2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2pPr>
            <a:lvl3pPr marL="557784">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3pPr>
            <a:lvl4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4pPr>
            <a:lvl5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10"/>
          </p:nvPr>
        </p:nvSpPr>
        <p:spPr/>
        <p:txBody>
          <a:bodyPr/>
          <a:lstStyle>
            <a:lvl1pPr>
              <a:defRPr/>
            </a:lvl1pPr>
          </a:lstStyle>
          <a:p>
            <a:pPr>
              <a:defRPr/>
            </a:pPr>
            <a:fld id="{E3DDF053-665A-4863-B7E0-BD0CCC68C74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138497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lstStyle>
            <a:lvl1pPr>
              <a:defRPr sz="2200" b="0" i="0" baseline="0">
                <a:solidFill>
                  <a:srgbClr val="021F43"/>
                </a:solidFill>
                <a:latin typeface="Adobe Devanagari" panose="02040503050201020203" pitchFamily="18" charset="0"/>
                <a:cs typeface="Adobe Devanagari" panose="02040503050201020203" pitchFamily="18" charset="0"/>
              </a:defRPr>
            </a:lvl1pPr>
          </a:lstStyle>
          <a:p>
            <a:r>
              <a:rPr lang="en-US"/>
              <a:t>Click to edit Master title style</a:t>
            </a:r>
            <a:endParaRPr lang="en-US" dirty="0"/>
          </a:p>
        </p:txBody>
      </p:sp>
      <p:sp>
        <p:nvSpPr>
          <p:cNvPr id="4" name="Content Placeholder 3"/>
          <p:cNvSpPr>
            <a:spLocks noGrp="1"/>
          </p:cNvSpPr>
          <p:nvPr>
            <p:ph sz="half" idx="2"/>
          </p:nvPr>
        </p:nvSpPr>
        <p:spPr>
          <a:xfrm>
            <a:off x="4910667" y="983838"/>
            <a:ext cx="6942667" cy="4904344"/>
          </a:xfrm>
        </p:spPr>
        <p:txBody>
          <a:bodyPr anchor="ctr"/>
          <a:lstStyle>
            <a:lvl1pPr>
              <a:defRPr sz="1600">
                <a:solidFill>
                  <a:schemeClr val="tx1"/>
                </a:solidFill>
                <a:latin typeface="Adobe Devanagari" panose="02040503050201020203" pitchFamily="18" charset="0"/>
                <a:cs typeface="Adobe Devanagari" panose="02040503050201020203" pitchFamily="18" charset="0"/>
              </a:defRPr>
            </a:lvl1pPr>
            <a:lvl2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2pPr>
            <a:lvl3pPr marL="557784">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3pPr>
            <a:lvl4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4pPr>
            <a:lvl5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10"/>
          </p:nvPr>
        </p:nvSpPr>
        <p:spPr/>
        <p:txBody>
          <a:bodyPr/>
          <a:lstStyle>
            <a:lvl1pPr>
              <a:defRPr/>
            </a:lvl1pPr>
          </a:lstStyle>
          <a:p>
            <a:pPr>
              <a:defRPr/>
            </a:pPr>
            <a:fld id="{CEA9C70A-C809-4092-9BFB-7891A560D5EE}"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3657984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7"/>
            <a:ext cx="11425544" cy="461819"/>
          </a:xfrm>
        </p:spPr>
        <p:txBody>
          <a:bodyPr/>
          <a:lstStyle>
            <a:lvl1pPr>
              <a:defRPr sz="2200" b="0" i="0" cap="none" baseline="0">
                <a:solidFill>
                  <a:srgbClr val="021F43"/>
                </a:solidFill>
                <a:latin typeface="Adobe Devanagari" panose="02040503050201020203" pitchFamily="18" charset="0"/>
                <a:cs typeface="Adobe Devanagari" panose="02040503050201020203" pitchFamily="18" charset="0"/>
              </a:defRPr>
            </a:lvl1pPr>
          </a:lstStyle>
          <a:p>
            <a:r>
              <a:rPr lang="en-US"/>
              <a:t>Click to edit Master title style</a:t>
            </a:r>
            <a:endParaRPr lang="en-US" dirty="0"/>
          </a:p>
        </p:txBody>
      </p:sp>
      <p:sp>
        <p:nvSpPr>
          <p:cNvPr id="4" name="Content Placeholder 3"/>
          <p:cNvSpPr>
            <a:spLocks noGrp="1"/>
          </p:cNvSpPr>
          <p:nvPr>
            <p:ph sz="half" idx="2"/>
          </p:nvPr>
        </p:nvSpPr>
        <p:spPr>
          <a:xfrm>
            <a:off x="4830455" y="1443790"/>
            <a:ext cx="7076351" cy="4545263"/>
          </a:xfrm>
        </p:spPr>
        <p:txBody>
          <a:bodyPr/>
          <a:lstStyle>
            <a:lvl1pPr>
              <a:defRPr sz="1600">
                <a:solidFill>
                  <a:schemeClr val="tx1"/>
                </a:solidFill>
                <a:latin typeface="Adobe Devanagari" panose="02040503050201020203" pitchFamily="18" charset="0"/>
                <a:cs typeface="Adobe Devanagari" panose="02040503050201020203" pitchFamily="18" charset="0"/>
              </a:defRPr>
            </a:lvl1pPr>
            <a:lvl2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2pPr>
            <a:lvl3pPr marL="557784">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3pPr>
            <a:lvl4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4pPr>
            <a:lvl5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428125" y="1003049"/>
            <a:ext cx="4117137" cy="4972050"/>
          </a:xfrm>
        </p:spPr>
        <p:txBody>
          <a:bodyPr rIns="182880" anchor="ctr"/>
          <a:lstStyle>
            <a:lvl1pPr>
              <a:defRPr sz="1600" baseline="0">
                <a:latin typeface="Adobe Devanagari" panose="02040503050201020203" pitchFamily="18" charset="0"/>
                <a:cs typeface="Adobe Devanagari" panose="02040503050201020203" pitchFamily="18" charset="0"/>
              </a:defRPr>
            </a:lvl1pPr>
          </a:lstStyle>
          <a:p>
            <a:pPr lvl="0"/>
            <a:r>
              <a:rPr lang="en-US"/>
              <a:t>Click to edit Master text styles</a:t>
            </a:r>
          </a:p>
        </p:txBody>
      </p:sp>
      <p:sp>
        <p:nvSpPr>
          <p:cNvPr id="12" name="Text Placeholder 11"/>
          <p:cNvSpPr>
            <a:spLocks noGrp="1"/>
          </p:cNvSpPr>
          <p:nvPr>
            <p:ph type="body" sz="quarter" idx="14"/>
          </p:nvPr>
        </p:nvSpPr>
        <p:spPr>
          <a:xfrm>
            <a:off x="4830234" y="976313"/>
            <a:ext cx="7058749" cy="414003"/>
          </a:xfrm>
        </p:spPr>
        <p:txBody>
          <a:bodyPr/>
          <a:lstStyle>
            <a:lvl1pPr algn="ctr">
              <a:defRPr sz="1600" b="0" cap="all">
                <a:latin typeface="Adobe Devanagari" panose="02040503050201020203" pitchFamily="18" charset="0"/>
                <a:cs typeface="Adobe Devanagari" panose="02040503050201020203" pitchFamily="18" charset="0"/>
              </a:defRPr>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935D91AF-611D-427A-8B1C-DA2A8977E69E}" type="slidenum">
              <a:rPr lang="en-US"/>
              <a:pPr>
                <a:defRPr/>
              </a:pPr>
              <a:t>‹#›</a:t>
            </a:fld>
            <a:endParaRPr lang="en-US" dirty="0"/>
          </a:p>
        </p:txBody>
      </p:sp>
      <p:sp>
        <p:nvSpPr>
          <p:cNvPr id="8" name="Footer Placeholder 4"/>
          <p:cNvSpPr>
            <a:spLocks noGrp="1"/>
          </p:cNvSpPr>
          <p:nvPr>
            <p:ph type="ftr" sz="quarter" idx="16"/>
          </p:nvPr>
        </p:nvSpPr>
        <p:spPr/>
        <p:txBody>
          <a:bodyPr/>
          <a:lstStyle>
            <a:lvl1pPr>
              <a:defRPr/>
            </a:lvl1pPr>
          </a:lstStyle>
          <a:p>
            <a:pPr>
              <a:defRPr/>
            </a:pPr>
            <a:r>
              <a:rPr lang="en-US"/>
              <a:t>Presentation Title</a:t>
            </a:r>
          </a:p>
        </p:txBody>
      </p:sp>
    </p:spTree>
    <p:extLst>
      <p:ext uri="{BB962C8B-B14F-4D97-AF65-F5344CB8AC3E}">
        <p14:creationId xmlns:p14="http://schemas.microsoft.com/office/powerpoint/2010/main" val="2051029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2.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Footer Placeholder 2"/>
          <p:cNvSpPr>
            <a:spLocks noGrp="1"/>
          </p:cNvSpPr>
          <p:nvPr>
            <p:ph type="ftr" sz="quarter" idx="3"/>
          </p:nvPr>
        </p:nvSpPr>
        <p:spPr>
          <a:xfrm>
            <a:off x="3797300" y="6356351"/>
            <a:ext cx="74676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a:t>Presentation Title</a:t>
            </a:r>
            <a:endParaRPr lang="en-US" dirty="0"/>
          </a:p>
        </p:txBody>
      </p:sp>
      <p:sp>
        <p:nvSpPr>
          <p:cNvPr id="5" name="Date Placeholder 4"/>
          <p:cNvSpPr>
            <a:spLocks noGrp="1"/>
          </p:cNvSpPr>
          <p:nvPr>
            <p:ph type="dt" sz="half" idx="2"/>
          </p:nvPr>
        </p:nvSpPr>
        <p:spPr>
          <a:xfrm>
            <a:off x="912284" y="6329364"/>
            <a:ext cx="28448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432" r:id="rId1"/>
    <p:sldLayoutId id="2147485433" r:id="rId2"/>
    <p:sldLayoutId id="2147485434" r:id="rId3"/>
  </p:sldLayoutIdLst>
  <p:hf hdr="0" dt="0"/>
  <p:txStyles>
    <p:titleStyle>
      <a:lvl1pPr algn="l" rtl="0" fontAlgn="base">
        <a:spcBef>
          <a:spcPct val="0"/>
        </a:spcBef>
        <a:spcAft>
          <a:spcPct val="0"/>
        </a:spcAft>
        <a:defRPr sz="2600" cap="all">
          <a:solidFill>
            <a:schemeClr val="tx1"/>
          </a:solidFill>
          <a:latin typeface="+mj-lt"/>
          <a:ea typeface="MS PGothic" pitchFamily="34" charset="-128"/>
          <a:cs typeface="ＭＳ Ｐゴシック" charset="0"/>
        </a:defRPr>
      </a:lvl1pPr>
      <a:lvl2pPr algn="l" rtl="0" fontAlgn="base">
        <a:spcBef>
          <a:spcPct val="0"/>
        </a:spcBef>
        <a:spcAft>
          <a:spcPct val="0"/>
        </a:spcAft>
        <a:defRPr sz="2600">
          <a:solidFill>
            <a:schemeClr val="tx1"/>
          </a:solidFill>
          <a:latin typeface="Arial Bold" charset="0"/>
          <a:ea typeface="MS PGothic" pitchFamily="34" charset="-128"/>
          <a:cs typeface="ＭＳ Ｐゴシック" charset="0"/>
        </a:defRPr>
      </a:lvl2pPr>
      <a:lvl3pPr algn="l" rtl="0" fontAlgn="base">
        <a:spcBef>
          <a:spcPct val="0"/>
        </a:spcBef>
        <a:spcAft>
          <a:spcPct val="0"/>
        </a:spcAft>
        <a:defRPr sz="2600">
          <a:solidFill>
            <a:schemeClr val="tx1"/>
          </a:solidFill>
          <a:latin typeface="Arial Bold" charset="0"/>
          <a:ea typeface="MS PGothic" pitchFamily="34" charset="-128"/>
          <a:cs typeface="ＭＳ Ｐゴシック" charset="0"/>
        </a:defRPr>
      </a:lvl3pPr>
      <a:lvl4pPr algn="l" rtl="0" fontAlgn="base">
        <a:spcBef>
          <a:spcPct val="0"/>
        </a:spcBef>
        <a:spcAft>
          <a:spcPct val="0"/>
        </a:spcAft>
        <a:defRPr sz="2600">
          <a:solidFill>
            <a:schemeClr val="tx1"/>
          </a:solidFill>
          <a:latin typeface="Arial Bold" charset="0"/>
          <a:ea typeface="MS PGothic" pitchFamily="34" charset="-128"/>
          <a:cs typeface="ＭＳ Ｐゴシック" charset="0"/>
        </a:defRPr>
      </a:lvl4pPr>
      <a:lvl5pPr algn="l" rtl="0" fontAlgn="base">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fontAlgn="base">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fontAlgn="base">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fontAlgn="base">
        <a:spcBef>
          <a:spcPct val="20000"/>
        </a:spcBef>
        <a:spcAft>
          <a:spcPct val="0"/>
        </a:spcAft>
        <a:buClr>
          <a:srgbClr val="00783C"/>
        </a:buClr>
        <a:defRPr>
          <a:solidFill>
            <a:schemeClr val="tx1"/>
          </a:solidFill>
          <a:latin typeface="+mn-lt"/>
          <a:ea typeface="MS PGothic" pitchFamily="34" charset="-128"/>
        </a:defRPr>
      </a:lvl3pPr>
      <a:lvl4pPr marL="1600200" indent="-228600" algn="l" rtl="0" fontAlgn="base">
        <a:spcBef>
          <a:spcPct val="20000"/>
        </a:spcBef>
        <a:spcAft>
          <a:spcPct val="0"/>
        </a:spcAft>
        <a:buClr>
          <a:srgbClr val="00783C"/>
        </a:buClr>
        <a:defRPr>
          <a:solidFill>
            <a:schemeClr val="tx1"/>
          </a:solidFill>
          <a:latin typeface="+mn-lt"/>
          <a:ea typeface="MS PGothic" pitchFamily="34" charset="-128"/>
        </a:defRPr>
      </a:lvl4pPr>
      <a:lvl5pPr marL="2057400" indent="-228600" algn="l" rtl="0" fontAlgn="base">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1"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2"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
        <p:nvSpPr>
          <p:cNvPr id="4" name="Slide Number Placeholder 3"/>
          <p:cNvSpPr>
            <a:spLocks noGrp="1"/>
          </p:cNvSpPr>
          <p:nvPr>
            <p:ph type="sldNum" sz="quarter" idx="4"/>
          </p:nvPr>
        </p:nvSpPr>
        <p:spPr>
          <a:xfrm>
            <a:off x="480484" y="6356351"/>
            <a:ext cx="423333"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fld id="{AC9F7226-223C-4B5E-95A2-BB7A937BBB49}" type="slidenum">
              <a:rPr lang="en-US"/>
              <a:pPr>
                <a:defRPr/>
              </a:pPr>
              <a:t>‹#›</a:t>
            </a:fld>
            <a:endParaRPr lang="en-US" dirty="0"/>
          </a:p>
        </p:txBody>
      </p:sp>
      <p:sp>
        <p:nvSpPr>
          <p:cNvPr id="5" name="Footer Placeholder 4"/>
          <p:cNvSpPr>
            <a:spLocks noGrp="1"/>
          </p:cNvSpPr>
          <p:nvPr>
            <p:ph type="ftr" sz="quarter" idx="3"/>
          </p:nvPr>
        </p:nvSpPr>
        <p:spPr>
          <a:xfrm>
            <a:off x="988485" y="6356351"/>
            <a:ext cx="7886700"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a:t>Presentation Title</a:t>
            </a:r>
          </a:p>
        </p:txBody>
      </p:sp>
      <p:pic>
        <p:nvPicPr>
          <p:cNvPr id="2057" name="Picture 1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20" r:id="rId4"/>
    <p:sldLayoutId id="2147485421" r:id="rId5"/>
    <p:sldLayoutId id="2147485422" r:id="rId6"/>
    <p:sldLayoutId id="2147485423" r:id="rId7"/>
    <p:sldLayoutId id="2147485424" r:id="rId8"/>
    <p:sldLayoutId id="2147485425" r:id="rId9"/>
    <p:sldLayoutId id="2147485438" r:id="rId10"/>
    <p:sldLayoutId id="2147485426" r:id="rId11"/>
    <p:sldLayoutId id="2147485439" r:id="rId12"/>
    <p:sldLayoutId id="2147485427" r:id="rId13"/>
    <p:sldLayoutId id="2147485428" r:id="rId14"/>
    <p:sldLayoutId id="2147485429" r:id="rId15"/>
    <p:sldLayoutId id="2147485430" r:id="rId16"/>
    <p:sldLayoutId id="2147485440" r:id="rId17"/>
    <p:sldLayoutId id="2147485431" r:id="rId18"/>
    <p:sldLayoutId id="2147485469" r:id="rId19"/>
  </p:sldLayoutIdLst>
  <p:hf hdr="0" dt="0"/>
  <p:txStyles>
    <p:titleStyle>
      <a:lvl1pPr algn="l" rtl="0" eaLnBrk="0" fontAlgn="base" hangingPunct="0">
        <a:spcBef>
          <a:spcPct val="0"/>
        </a:spcBef>
        <a:spcAft>
          <a:spcPct val="0"/>
        </a:spcAft>
        <a:buFont typeface="Arial"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350838"/>
            <a:ext cx="9956800" cy="6397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371599"/>
            <a:ext cx="11582400" cy="47545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25853-2B43-449F-A7EE-26DF36C60D77}" type="datetime1">
              <a:rPr lang="en-US" smtClean="0"/>
              <a:t>05/11/2019</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4FC3C-4FEA-461A-9267-EFF432694C2C}" type="slidenum">
              <a:rPr lang="en-US" smtClean="0"/>
              <a:t>‹#›</a:t>
            </a:fld>
            <a:endParaRPr lang="en-US"/>
          </a:p>
        </p:txBody>
      </p:sp>
      <p:sp>
        <p:nvSpPr>
          <p:cNvPr id="7" name="Line 27"/>
          <p:cNvSpPr>
            <a:spLocks noChangeShapeType="1"/>
          </p:cNvSpPr>
          <p:nvPr/>
        </p:nvSpPr>
        <p:spPr bwMode="auto">
          <a:xfrm>
            <a:off x="609600" y="1219200"/>
            <a:ext cx="11277600" cy="0"/>
          </a:xfrm>
          <a:prstGeom prst="line">
            <a:avLst/>
          </a:prstGeom>
          <a:noFill/>
          <a:ln w="12700">
            <a:solidFill>
              <a:schemeClr val="tx2">
                <a:lumMod val="60000"/>
                <a:lumOff val="4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sz="1800"/>
          </a:p>
        </p:txBody>
      </p:sp>
      <p:sp>
        <p:nvSpPr>
          <p:cNvPr id="8" name="Line 28"/>
          <p:cNvSpPr>
            <a:spLocks noChangeShapeType="1"/>
          </p:cNvSpPr>
          <p:nvPr/>
        </p:nvSpPr>
        <p:spPr bwMode="auto">
          <a:xfrm flipV="1">
            <a:off x="1422400" y="161924"/>
            <a:ext cx="0" cy="1209675"/>
          </a:xfrm>
          <a:prstGeom prst="line">
            <a:avLst/>
          </a:prstGeom>
          <a:noFill/>
          <a:ln w="12700">
            <a:solidFill>
              <a:schemeClr val="tx2">
                <a:lumMod val="60000"/>
                <a:lumOff val="4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sz="1800"/>
          </a:p>
        </p:txBody>
      </p:sp>
      <p:pic>
        <p:nvPicPr>
          <p:cNvPr id="9" name="Picture 4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2384" y="381000"/>
            <a:ext cx="776817"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771689"/>
      </p:ext>
    </p:extLst>
  </p:cSld>
  <p:clrMap bg1="lt1" tx1="dk1" bg2="lt2" tx2="dk2" accent1="accent1" accent2="accent2" accent3="accent3" accent4="accent4" accent5="accent5" accent6="accent6" hlink="hlink" folHlink="folHlink"/>
  <p:sldLayoutIdLst>
    <p:sldLayoutId id="2147485444" r:id="rId1"/>
    <p:sldLayoutId id="2147485445" r:id="rId2"/>
    <p:sldLayoutId id="2147485446" r:id="rId3"/>
    <p:sldLayoutId id="2147485447" r:id="rId4"/>
    <p:sldLayoutId id="2147485448" r:id="rId5"/>
    <p:sldLayoutId id="2147485449" r:id="rId6"/>
    <p:sldLayoutId id="2147485450" r:id="rId7"/>
    <p:sldLayoutId id="2147485451" r:id="rId8"/>
    <p:sldLayoutId id="2147485452" r:id="rId9"/>
    <p:sldLayoutId id="2147485453" r:id="rId10"/>
    <p:sldLayoutId id="2147485454" r:id="rId11"/>
    <p:sldLayoutId id="2147485455" r:id="rId12"/>
  </p:sldLayoutIdLst>
  <p:transition spd="slow">
    <p:push dir="u"/>
  </p:transition>
  <p:hf sldNum="0" hdr="0" ftr="0" dt="0"/>
  <p:txStyles>
    <p:titleStyle>
      <a:lvl1pPr algn="ctr" defTabSz="914400" rtl="0" eaLnBrk="1" latinLnBrk="0" hangingPunct="1">
        <a:spcBef>
          <a:spcPct val="0"/>
        </a:spcBef>
        <a:buNone/>
        <a:defRPr sz="2800"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SzPct val="75000"/>
        <a:buFont typeface="Wingdings" panose="05000000000000000000" pitchFamily="2" charset="2"/>
        <a:buChar char="§"/>
        <a:defRPr sz="24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350838"/>
            <a:ext cx="9956800" cy="6397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371599"/>
            <a:ext cx="11582400" cy="47545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25853-2B43-449F-A7EE-26DF36C60D77}" type="datetime1">
              <a:rPr lang="en-US" smtClean="0"/>
              <a:t>05/11/2019</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4FC3C-4FEA-461A-9267-EFF432694C2C}" type="slidenum">
              <a:rPr lang="en-US" smtClean="0"/>
              <a:t>‹#›</a:t>
            </a:fld>
            <a:endParaRPr lang="en-US"/>
          </a:p>
        </p:txBody>
      </p:sp>
      <p:sp>
        <p:nvSpPr>
          <p:cNvPr id="7" name="Line 27"/>
          <p:cNvSpPr>
            <a:spLocks noChangeShapeType="1"/>
          </p:cNvSpPr>
          <p:nvPr/>
        </p:nvSpPr>
        <p:spPr bwMode="auto">
          <a:xfrm>
            <a:off x="609600" y="1219200"/>
            <a:ext cx="11277600" cy="0"/>
          </a:xfrm>
          <a:prstGeom prst="line">
            <a:avLst/>
          </a:prstGeom>
          <a:noFill/>
          <a:ln w="12700">
            <a:solidFill>
              <a:schemeClr val="tx2">
                <a:lumMod val="60000"/>
                <a:lumOff val="4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sz="1800"/>
          </a:p>
        </p:txBody>
      </p:sp>
      <p:sp>
        <p:nvSpPr>
          <p:cNvPr id="8" name="Line 28"/>
          <p:cNvSpPr>
            <a:spLocks noChangeShapeType="1"/>
          </p:cNvSpPr>
          <p:nvPr/>
        </p:nvSpPr>
        <p:spPr bwMode="auto">
          <a:xfrm flipV="1">
            <a:off x="1422400" y="161924"/>
            <a:ext cx="0" cy="1209675"/>
          </a:xfrm>
          <a:prstGeom prst="line">
            <a:avLst/>
          </a:prstGeom>
          <a:noFill/>
          <a:ln w="12700">
            <a:solidFill>
              <a:schemeClr val="tx2">
                <a:lumMod val="60000"/>
                <a:lumOff val="4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8" tIns="45704" rIns="91408" bIns="45704" anchor="ctr"/>
          <a:lstStyle/>
          <a:p>
            <a:endParaRPr lang="en-US" sz="1800"/>
          </a:p>
        </p:txBody>
      </p:sp>
      <p:pic>
        <p:nvPicPr>
          <p:cNvPr id="9" name="Picture 42"/>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42384" y="381000"/>
            <a:ext cx="776817"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044297"/>
      </p:ext>
    </p:extLst>
  </p:cSld>
  <p:clrMap bg1="lt1" tx1="dk1" bg2="lt2" tx2="dk2" accent1="accent1" accent2="accent2" accent3="accent3" accent4="accent4" accent5="accent5" accent6="accent6" hlink="hlink" folHlink="folHlink"/>
  <p:sldLayoutIdLst>
    <p:sldLayoutId id="2147485457" r:id="rId1"/>
    <p:sldLayoutId id="2147485458" r:id="rId2"/>
    <p:sldLayoutId id="2147485459" r:id="rId3"/>
    <p:sldLayoutId id="2147485460" r:id="rId4"/>
    <p:sldLayoutId id="2147485461" r:id="rId5"/>
    <p:sldLayoutId id="2147485462" r:id="rId6"/>
    <p:sldLayoutId id="2147485463" r:id="rId7"/>
    <p:sldLayoutId id="2147485464" r:id="rId8"/>
    <p:sldLayoutId id="2147485465" r:id="rId9"/>
    <p:sldLayoutId id="2147485466" r:id="rId10"/>
    <p:sldLayoutId id="2147485467" r:id="rId11"/>
    <p:sldLayoutId id="2147485468" r:id="rId12"/>
  </p:sldLayoutIdLst>
  <p:transition spd="slow">
    <p:push dir="u"/>
  </p:transition>
  <p:hf sldNum="0" hdr="0" ftr="0" dt="0"/>
  <p:txStyles>
    <p:titleStyle>
      <a:lvl1pPr algn="ctr" defTabSz="914400" rtl="0" eaLnBrk="1" latinLnBrk="0" hangingPunct="1">
        <a:spcBef>
          <a:spcPct val="0"/>
        </a:spcBef>
        <a:buNone/>
        <a:defRPr sz="2800"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SzPct val="75000"/>
        <a:buFont typeface="Wingdings" panose="05000000000000000000" pitchFamily="2" charset="2"/>
        <a:buChar char="§"/>
        <a:defRPr sz="24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tiff"/><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25.emf"/><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7.emf"/></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9.emf"/></Relationships>
</file>

<file path=ppt/slides/_rels/slide37.xml.rels><?xml version="1.0" encoding="UTF-8" standalone="yes"?>
<Relationships xmlns="http://schemas.openxmlformats.org/package/2006/relationships"><Relationship Id="rId8" Type="http://schemas.openxmlformats.org/officeDocument/2006/relationships/image" Target="../media/image30.emf"/><Relationship Id="rId3" Type="http://schemas.microsoft.com/office/2007/relationships/media" Target="../media/media1.mp3"/><Relationship Id="rId7" Type="http://schemas.openxmlformats.org/officeDocument/2006/relationships/oleObject" Target="../embeddings/oleObject3.bin"/><Relationship Id="rId2" Type="http://schemas.openxmlformats.org/officeDocument/2006/relationships/audio" Target="NULL" TargetMode="External"/><Relationship Id="rId1" Type="http://schemas.openxmlformats.org/officeDocument/2006/relationships/vmlDrawing" Target="../drawings/vmlDrawing5.vml"/><Relationship Id="rId6" Type="http://schemas.openxmlformats.org/officeDocument/2006/relationships/chart" Target="../charts/chart1.xml"/><Relationship Id="rId5" Type="http://schemas.openxmlformats.org/officeDocument/2006/relationships/notesSlide" Target="../notesSlides/notesSlide36.xml"/><Relationship Id="rId4" Type="http://schemas.openxmlformats.org/officeDocument/2006/relationships/slideLayout" Target="../slideLayouts/slideLayout5.xml"/><Relationship Id="rId9"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20.png"/><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37.emf"/><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45.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emf"/><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svg"/></Relationships>
</file>

<file path=ppt/slides/_rels/slide6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3.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080" y="1797546"/>
            <a:ext cx="10074102" cy="3453534"/>
          </a:xfrm>
        </p:spPr>
        <p:txBody>
          <a:bodyPr>
            <a:normAutofit fontScale="90000"/>
          </a:bodyPr>
          <a:lstStyle/>
          <a:p>
            <a:r>
              <a:rPr lang="en-US" sz="4000" b="1" dirty="0">
                <a:latin typeface="+mn-lt"/>
              </a:rPr>
              <a:t>Raising Revenues: Public Financing and ‘Fiscal Space’ for Health</a:t>
            </a:r>
            <a:br>
              <a:rPr lang="en-US" sz="2000" b="1" dirty="0">
                <a:solidFill>
                  <a:srgbClr val="0070C0"/>
                </a:solidFill>
                <a:latin typeface="+mn-lt"/>
              </a:rPr>
            </a:br>
            <a:br>
              <a:rPr lang="en-US" sz="2000" b="1" dirty="0">
                <a:solidFill>
                  <a:srgbClr val="0070C0"/>
                </a:solidFill>
                <a:latin typeface="+mn-lt"/>
              </a:rPr>
            </a:br>
            <a:r>
              <a:rPr lang="en-US" sz="2000" b="1" dirty="0">
                <a:solidFill>
                  <a:srgbClr val="0070C0"/>
                </a:solidFill>
                <a:latin typeface="+mn-lt"/>
              </a:rPr>
              <a:t>Global Flagship Course on Health Systems Strengthening: The Challenge of Universal Health Coverage</a:t>
            </a:r>
            <a:br>
              <a:rPr lang="en-US" sz="2000" b="1" dirty="0">
                <a:solidFill>
                  <a:srgbClr val="0070C0"/>
                </a:solidFill>
                <a:latin typeface="+mn-lt"/>
              </a:rPr>
            </a:br>
            <a:br>
              <a:rPr lang="en-US" sz="3200" b="1" dirty="0">
                <a:solidFill>
                  <a:srgbClr val="0070C0"/>
                </a:solidFill>
                <a:latin typeface="+mn-lt"/>
              </a:rPr>
            </a:br>
            <a:r>
              <a:rPr lang="en-US" sz="3200" b="1" dirty="0">
                <a:solidFill>
                  <a:srgbClr val="0070C0"/>
                </a:solidFill>
                <a:latin typeface="+mn-lt"/>
              </a:rPr>
              <a:t>Adanna Chukwuma (Health Specialist, WB)</a:t>
            </a:r>
            <a:br>
              <a:rPr lang="en-US" sz="3200" b="1" dirty="0">
                <a:solidFill>
                  <a:srgbClr val="0070C0"/>
                </a:solidFill>
                <a:latin typeface="+mn-lt"/>
              </a:rPr>
            </a:br>
            <a:r>
              <a:rPr lang="en-US" sz="3200" b="1" dirty="0">
                <a:solidFill>
                  <a:srgbClr val="0070C0"/>
                </a:solidFill>
                <a:latin typeface="+mn-lt"/>
              </a:rPr>
              <a:t>Rose Lavado (Senior Economist, ADB)</a:t>
            </a:r>
            <a:br>
              <a:rPr lang="en-US" sz="3200" b="1" dirty="0">
                <a:solidFill>
                  <a:srgbClr val="0070C0"/>
                </a:solidFill>
                <a:latin typeface="+mn-lt"/>
              </a:rPr>
            </a:br>
            <a:r>
              <a:rPr lang="en-US" sz="3200" b="1" dirty="0">
                <a:solidFill>
                  <a:srgbClr val="0070C0"/>
                </a:solidFill>
                <a:latin typeface="+mn-lt"/>
              </a:rPr>
              <a:t>Ajay Tandon (Lead Economist, WB)</a:t>
            </a:r>
            <a:br>
              <a:rPr lang="en-US" sz="2400" b="1" dirty="0">
                <a:solidFill>
                  <a:srgbClr val="0070C0"/>
                </a:solidFill>
                <a:latin typeface="+mn-lt"/>
              </a:rPr>
            </a:br>
            <a:endParaRPr lang="en-US" sz="2400" b="1" dirty="0">
              <a:solidFill>
                <a:srgbClr val="0070C0"/>
              </a:solidFill>
              <a:latin typeface="+mn-lt"/>
            </a:endParaRPr>
          </a:p>
        </p:txBody>
      </p:sp>
      <p:pic>
        <p:nvPicPr>
          <p:cNvPr id="4" name="Picture 3">
            <a:extLst>
              <a:ext uri="{FF2B5EF4-FFF2-40B4-BE49-F238E27FC236}">
                <a16:creationId xmlns:a16="http://schemas.microsoft.com/office/drawing/2014/main" id="{C37537C7-ACF9-419A-BF01-153F371523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20" y="5244082"/>
            <a:ext cx="1996249" cy="1167038"/>
          </a:xfrm>
          <a:prstGeom prst="rect">
            <a:avLst/>
          </a:prstGeom>
        </p:spPr>
      </p:pic>
      <p:pic>
        <p:nvPicPr>
          <p:cNvPr id="5" name="Picture 4">
            <a:extLst>
              <a:ext uri="{FF2B5EF4-FFF2-40B4-BE49-F238E27FC236}">
                <a16:creationId xmlns:a16="http://schemas.microsoft.com/office/drawing/2014/main" id="{FDCB727E-1814-4ED0-8D51-CB6DBCD88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568" y="5449524"/>
            <a:ext cx="2140142" cy="763152"/>
          </a:xfrm>
          <a:prstGeom prst="rect">
            <a:avLst/>
          </a:prstGeom>
        </p:spPr>
      </p:pic>
      <p:pic>
        <p:nvPicPr>
          <p:cNvPr id="6" name="Picture 5">
            <a:extLst>
              <a:ext uri="{FF2B5EF4-FFF2-40B4-BE49-F238E27FC236}">
                <a16:creationId xmlns:a16="http://schemas.microsoft.com/office/drawing/2014/main" id="{6CE60ABD-DE2D-4A2C-B67D-56D12DF34A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0325" y="5244082"/>
            <a:ext cx="2752314" cy="1324642"/>
          </a:xfrm>
          <a:prstGeom prst="rect">
            <a:avLst/>
          </a:prstGeom>
        </p:spPr>
      </p:pic>
      <p:pic>
        <p:nvPicPr>
          <p:cNvPr id="7" name="Picture 6">
            <a:extLst>
              <a:ext uri="{FF2B5EF4-FFF2-40B4-BE49-F238E27FC236}">
                <a16:creationId xmlns:a16="http://schemas.microsoft.com/office/drawing/2014/main" id="{C0D39D7D-7AA6-458F-B626-473339093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1254" y="5383639"/>
            <a:ext cx="963292" cy="923885"/>
          </a:xfrm>
          <a:prstGeom prst="rect">
            <a:avLst/>
          </a:prstGeom>
        </p:spPr>
      </p:pic>
      <p:pic>
        <p:nvPicPr>
          <p:cNvPr id="8" name="Picture 7">
            <a:extLst>
              <a:ext uri="{FF2B5EF4-FFF2-40B4-BE49-F238E27FC236}">
                <a16:creationId xmlns:a16="http://schemas.microsoft.com/office/drawing/2014/main" id="{1DD6CE92-62FD-40E8-B19B-9AC262187063}"/>
              </a:ext>
            </a:extLst>
          </p:cNvPr>
          <p:cNvPicPr>
            <a:picLocks noChangeAspect="1"/>
          </p:cNvPicPr>
          <p:nvPr/>
        </p:nvPicPr>
        <p:blipFill>
          <a:blip r:embed="rId6"/>
          <a:stretch>
            <a:fillRect/>
          </a:stretch>
        </p:blipFill>
        <p:spPr>
          <a:xfrm>
            <a:off x="4901710" y="0"/>
            <a:ext cx="2365642" cy="1330455"/>
          </a:xfrm>
          <a:prstGeom prst="rect">
            <a:avLst/>
          </a:prstGeom>
        </p:spPr>
      </p:pic>
      <p:pic>
        <p:nvPicPr>
          <p:cNvPr id="12" name="Picture 11">
            <a:extLst>
              <a:ext uri="{FF2B5EF4-FFF2-40B4-BE49-F238E27FC236}">
                <a16:creationId xmlns:a16="http://schemas.microsoft.com/office/drawing/2014/main" id="{68D77867-339E-41B3-A2E0-898D1EA27C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8743" y="5244083"/>
            <a:ext cx="1426210" cy="11670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External Sources</a:t>
            </a:r>
          </a:p>
        </p:txBody>
      </p:sp>
      <p:sp>
        <p:nvSpPr>
          <p:cNvPr id="7" name="TextBox 6">
            <a:extLst>
              <a:ext uri="{FF2B5EF4-FFF2-40B4-BE49-F238E27FC236}">
                <a16:creationId xmlns:a16="http://schemas.microsoft.com/office/drawing/2014/main" id="{D4F7D09A-8977-41DA-8C74-01EAB46CF2B7}"/>
              </a:ext>
            </a:extLst>
          </p:cNvPr>
          <p:cNvSpPr txBox="1"/>
          <p:nvPr/>
        </p:nvSpPr>
        <p:spPr>
          <a:xfrm>
            <a:off x="6934200" y="1526254"/>
            <a:ext cx="4267200" cy="4401205"/>
          </a:xfrm>
          <a:prstGeom prst="rect">
            <a:avLst/>
          </a:prstGeom>
          <a:noFill/>
        </p:spPr>
        <p:txBody>
          <a:bodyPr wrap="square" rtlCol="0">
            <a:spAutoFit/>
          </a:bodyPr>
          <a:lstStyle/>
          <a:p>
            <a:pPr marL="342900" indent="-342900" fontAlgn="auto">
              <a:spcBef>
                <a:spcPts val="0"/>
              </a:spcBef>
              <a:spcAft>
                <a:spcPts val="0"/>
              </a:spcAft>
              <a:buFont typeface="Wingdings" panose="05000000000000000000" pitchFamily="2" charset="2"/>
              <a:buChar char="§"/>
            </a:pPr>
            <a:r>
              <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Resources from external sources: bilateral aid, multilateral organizations, external philanthropic organizations, etc. </a:t>
            </a:r>
          </a:p>
          <a:p>
            <a:pPr marL="342900" indent="-342900" fontAlgn="auto">
              <a:spcBef>
                <a:spcPts val="0"/>
              </a:spcBef>
              <a:spcAft>
                <a:spcPts val="0"/>
              </a:spcAft>
              <a:buFont typeface="Wingdings" panose="05000000000000000000" pitchFamily="2" charset="2"/>
              <a:buChar char="§"/>
            </a:pPr>
            <a:endPar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342900" indent="-342900" fontAlgn="auto">
              <a:spcBef>
                <a:spcPts val="0"/>
              </a:spcBef>
              <a:spcAft>
                <a:spcPts val="0"/>
              </a:spcAft>
              <a:buFont typeface="Wingdings" panose="05000000000000000000" pitchFamily="2" charset="2"/>
              <a:buChar char="§"/>
            </a:pPr>
            <a:r>
              <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Financing channeled either via government budget and/or via NGOs or other non-public providers. </a:t>
            </a:r>
          </a:p>
        </p:txBody>
      </p:sp>
      <p:graphicFrame>
        <p:nvGraphicFramePr>
          <p:cNvPr id="5" name="Diagram 4">
            <a:extLst>
              <a:ext uri="{FF2B5EF4-FFF2-40B4-BE49-F238E27FC236}">
                <a16:creationId xmlns:a16="http://schemas.microsoft.com/office/drawing/2014/main" id="{0D267801-17EC-44C6-9A30-3F859A171DE6}"/>
              </a:ext>
            </a:extLst>
          </p:cNvPr>
          <p:cNvGraphicFramePr/>
          <p:nvPr>
            <p:extLst/>
          </p:nvPr>
        </p:nvGraphicFramePr>
        <p:xfrm>
          <a:off x="0" y="1266275"/>
          <a:ext cx="6477000" cy="492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Right 7">
            <a:extLst>
              <a:ext uri="{FF2B5EF4-FFF2-40B4-BE49-F238E27FC236}">
                <a16:creationId xmlns:a16="http://schemas.microsoft.com/office/drawing/2014/main" id="{17F6FB05-8289-4CB6-BB74-01BAE1D14528}"/>
              </a:ext>
            </a:extLst>
          </p:cNvPr>
          <p:cNvSpPr/>
          <p:nvPr/>
        </p:nvSpPr>
        <p:spPr bwMode="auto">
          <a:xfrm>
            <a:off x="3562271" y="4445875"/>
            <a:ext cx="740980" cy="614855"/>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pPr>
            <a:endParaRPr lang="en-US" sz="1400" b="0" dirty="0">
              <a:solidFill>
                <a:schemeClr val="accent1">
                  <a:lumMod val="75000"/>
                  <a:lumOff val="25000"/>
                </a:schemeClr>
              </a:solidFill>
              <a:latin typeface="+mn-lt"/>
              <a:cs typeface="Times New Roman" pitchFamily="18" charset="0"/>
            </a:endParaRPr>
          </a:p>
        </p:txBody>
      </p:sp>
    </p:spTree>
    <p:extLst>
      <p:ext uri="{BB962C8B-B14F-4D97-AF65-F5344CB8AC3E}">
        <p14:creationId xmlns:p14="http://schemas.microsoft.com/office/powerpoint/2010/main" val="173248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External Sources</a:t>
            </a:r>
          </a:p>
        </p:txBody>
      </p:sp>
      <p:sp>
        <p:nvSpPr>
          <p:cNvPr id="7" name="TextBox 6">
            <a:extLst>
              <a:ext uri="{FF2B5EF4-FFF2-40B4-BE49-F238E27FC236}">
                <a16:creationId xmlns:a16="http://schemas.microsoft.com/office/drawing/2014/main" id="{7C918341-A103-47DF-B098-4270E88E348F}"/>
              </a:ext>
            </a:extLst>
          </p:cNvPr>
          <p:cNvSpPr txBox="1"/>
          <p:nvPr/>
        </p:nvSpPr>
        <p:spPr>
          <a:xfrm>
            <a:off x="402077" y="1290635"/>
            <a:ext cx="4038600" cy="4832092"/>
          </a:xfrm>
          <a:prstGeom prst="rect">
            <a:avLst/>
          </a:prstGeom>
          <a:noFill/>
        </p:spPr>
        <p:txBody>
          <a:bodyPr wrap="square" rtlCol="0">
            <a:spAutoFit/>
          </a:bodyPr>
          <a:lstStyle/>
          <a:p>
            <a:pPr algn="ctr" fontAlgn="auto">
              <a:spcBef>
                <a:spcPts val="0"/>
              </a:spcBef>
              <a:spcAft>
                <a:spcPts val="0"/>
              </a:spcAft>
            </a:pPr>
            <a:r>
              <a:rPr lang="en-US" sz="1800" i="1" dirty="0">
                <a:solidFill>
                  <a:srgbClr val="92D050"/>
                </a:solidFill>
                <a:latin typeface="Adobe Devanagari" panose="02040503050201020203" pitchFamily="18" charset="0"/>
                <a:cs typeface="Adobe Devanagari" panose="02040503050201020203" pitchFamily="18" charset="0"/>
              </a:rPr>
              <a:t>Strengths</a:t>
            </a:r>
          </a:p>
          <a:p>
            <a:pPr algn="ctr" fontAlgn="auto">
              <a:spcBef>
                <a:spcPts val="0"/>
              </a:spcBef>
              <a:spcAft>
                <a:spcPts val="0"/>
              </a:spcAft>
            </a:pPr>
            <a:endParaRPr lang="en-US" sz="2000" b="0" i="1" dirty="0">
              <a:solidFill>
                <a:prstClr val="black"/>
              </a:solidFill>
              <a:latin typeface="Adobe Devanagari" panose="02040503050201020203" pitchFamily="18" charset="0"/>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cs typeface="Adobe Devanagari" panose="02040503050201020203" pitchFamily="18" charset="0"/>
              </a:rPr>
              <a:t>Can be critical in conflict/post-conflict settings.</a:t>
            </a:r>
          </a:p>
          <a:p>
            <a:pPr marL="285750" indent="-285750" fontAlgn="auto">
              <a:spcBef>
                <a:spcPts val="0"/>
              </a:spcBef>
              <a:spcAft>
                <a:spcPts val="0"/>
              </a:spcAft>
              <a:buFont typeface="Wingdings" panose="05000000000000000000" pitchFamily="2" charset="2"/>
              <a:buChar char="Ø"/>
            </a:pPr>
            <a:endParaRPr lang="en-US" sz="1800" b="0" dirty="0">
              <a:solidFill>
                <a:prstClr val="black"/>
              </a:solidFill>
              <a:latin typeface="Adobe Devanagari" panose="02040503050201020203" pitchFamily="18" charset="0"/>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cs typeface="Adobe Devanagari" panose="02040503050201020203" pitchFamily="18" charset="0"/>
              </a:rPr>
              <a:t>Allows low-income countries to provide access to services that they would normally not be able to afford (e.g., HIV/AIDS).</a:t>
            </a:r>
          </a:p>
          <a:p>
            <a:pPr marL="285750" indent="-285750" fontAlgn="auto">
              <a:spcBef>
                <a:spcPts val="0"/>
              </a:spcBef>
              <a:spcAft>
                <a:spcPts val="0"/>
              </a:spcAft>
              <a:buFont typeface="Wingdings" panose="05000000000000000000" pitchFamily="2" charset="2"/>
              <a:buChar char="Ø"/>
            </a:pPr>
            <a:endParaRPr lang="en-US" sz="1800" b="0" dirty="0">
              <a:solidFill>
                <a:prstClr val="black"/>
              </a:solidFill>
              <a:latin typeface="Adobe Devanagari" panose="02040503050201020203" pitchFamily="18" charset="0"/>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cs typeface="Adobe Devanagari" panose="02040503050201020203" pitchFamily="18" charset="0"/>
              </a:rPr>
              <a:t>Financing often comes with much-needed technical assistance.</a:t>
            </a:r>
          </a:p>
          <a:p>
            <a:pPr marL="285750" indent="-285750" fontAlgn="auto">
              <a:spcBef>
                <a:spcPts val="0"/>
              </a:spcBef>
              <a:spcAft>
                <a:spcPts val="0"/>
              </a:spcAft>
              <a:buFont typeface="Wingdings" panose="05000000000000000000" pitchFamily="2" charset="2"/>
              <a:buChar char="Ø"/>
            </a:pPr>
            <a:endParaRPr lang="en-US" sz="1800" b="0" dirty="0">
              <a:solidFill>
                <a:prstClr val="black"/>
              </a:solidFill>
              <a:latin typeface="Adobe Devanagari" panose="02040503050201020203" pitchFamily="18" charset="0"/>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cs typeface="Adobe Devanagari" panose="02040503050201020203" pitchFamily="18" charset="0"/>
              </a:rPr>
              <a:t>Introduction of procurement, financial management, and monitoring systems that are often superior to those in host country.</a:t>
            </a:r>
            <a:endParaRPr lang="en-US" altLang="en-US" sz="1800" b="0" dirty="0">
              <a:solidFill>
                <a:prstClr val="black"/>
              </a:solidFill>
              <a:latin typeface="Adobe Devanagari" panose="02040503050201020203" pitchFamily="18" charset="0"/>
              <a:cs typeface="Adobe Devanagari" panose="02040503050201020203" pitchFamily="18" charset="0"/>
            </a:endParaRPr>
          </a:p>
        </p:txBody>
      </p:sp>
      <p:sp>
        <p:nvSpPr>
          <p:cNvPr id="8" name="TextBox 7">
            <a:extLst>
              <a:ext uri="{FF2B5EF4-FFF2-40B4-BE49-F238E27FC236}">
                <a16:creationId xmlns:a16="http://schemas.microsoft.com/office/drawing/2014/main" id="{E43211BF-332A-47FB-911E-75DA16CD819F}"/>
              </a:ext>
            </a:extLst>
          </p:cNvPr>
          <p:cNvSpPr txBox="1"/>
          <p:nvPr/>
        </p:nvSpPr>
        <p:spPr>
          <a:xfrm>
            <a:off x="4332740" y="1290635"/>
            <a:ext cx="4125986" cy="3939540"/>
          </a:xfrm>
          <a:prstGeom prst="rect">
            <a:avLst/>
          </a:prstGeom>
          <a:noFill/>
        </p:spPr>
        <p:txBody>
          <a:bodyPr wrap="square" rtlCol="0">
            <a:spAutoFit/>
          </a:bodyPr>
          <a:lstStyle/>
          <a:p>
            <a:pPr algn="ctr" fontAlgn="auto">
              <a:spcBef>
                <a:spcPts val="0"/>
              </a:spcBef>
              <a:spcAft>
                <a:spcPts val="0"/>
              </a:spcAft>
            </a:pPr>
            <a:r>
              <a:rPr lang="en-US" sz="1800" i="1" dirty="0">
                <a:solidFill>
                  <a:srgbClr val="FF0000"/>
                </a:solidFill>
                <a:latin typeface="Adobe Devanagari" panose="02040503050201020203" pitchFamily="18" charset="0"/>
                <a:cs typeface="Adobe Devanagari" panose="02040503050201020203" pitchFamily="18" charset="0"/>
              </a:rPr>
              <a:t>Weaknesses</a:t>
            </a:r>
            <a:endParaRPr lang="en-US" i="1" dirty="0">
              <a:solidFill>
                <a:srgbClr val="FF0000"/>
              </a:solidFill>
              <a:latin typeface="Adobe Devanagari" panose="02040503050201020203" pitchFamily="18" charset="0"/>
              <a:cs typeface="Adobe Devanagari" panose="02040503050201020203" pitchFamily="18" charset="0"/>
            </a:endParaRPr>
          </a:p>
          <a:p>
            <a:pPr algn="ctr" fontAlgn="auto">
              <a:spcBef>
                <a:spcPts val="0"/>
              </a:spcBef>
              <a:spcAft>
                <a:spcPts val="0"/>
              </a:spcAft>
            </a:pPr>
            <a:endParaRPr lang="en-US" sz="1800" b="0" i="1" dirty="0">
              <a:solidFill>
                <a:prstClr val="black"/>
              </a:solidFill>
              <a:latin typeface="Adobe Devanagari" panose="02040503050201020203" pitchFamily="18" charset="0"/>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cs typeface="Adobe Devanagari" panose="02040503050201020203" pitchFamily="18" charset="0"/>
              </a:rPr>
              <a:t>Key challenges with regard to harmonization, additionality, predictability, and alignment with national priorities.</a:t>
            </a:r>
          </a:p>
          <a:p>
            <a:pPr marL="285750" indent="-285750" fontAlgn="auto">
              <a:spcBef>
                <a:spcPts val="0"/>
              </a:spcBef>
              <a:spcAft>
                <a:spcPts val="0"/>
              </a:spcAft>
              <a:buFont typeface="Wingdings" panose="05000000000000000000" pitchFamily="2" charset="2"/>
              <a:buChar char="Ø"/>
            </a:pPr>
            <a:endParaRPr lang="en-US" sz="1800" b="0" dirty="0">
              <a:solidFill>
                <a:prstClr val="black"/>
              </a:solidFill>
              <a:latin typeface="Adobe Devanagari" panose="02040503050201020203" pitchFamily="18" charset="0"/>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cs typeface="Adobe Devanagari" panose="02040503050201020203" pitchFamily="18" charset="0"/>
              </a:rPr>
              <a:t>Can skew and distort service delivery in capacity-constrained settings.</a:t>
            </a:r>
          </a:p>
          <a:p>
            <a:pPr marL="285750" indent="-285750" fontAlgn="auto">
              <a:spcBef>
                <a:spcPts val="0"/>
              </a:spcBef>
              <a:spcAft>
                <a:spcPts val="0"/>
              </a:spcAft>
              <a:buFont typeface="Wingdings" panose="05000000000000000000" pitchFamily="2" charset="2"/>
              <a:buChar char="Ø"/>
            </a:pPr>
            <a:endParaRPr lang="en-US" sz="1800" b="0" dirty="0">
              <a:solidFill>
                <a:prstClr val="black"/>
              </a:solidFill>
              <a:latin typeface="Adobe Devanagari" panose="02040503050201020203" pitchFamily="18" charset="0"/>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cs typeface="Adobe Devanagari" panose="02040503050201020203" pitchFamily="18" charset="0"/>
              </a:rPr>
              <a:t>Financial and programmatic sustainability is challenging when countries “graduate” from external financing.</a:t>
            </a:r>
            <a:endParaRPr lang="en-US" sz="1800" b="0" i="1" dirty="0">
              <a:solidFill>
                <a:prstClr val="black"/>
              </a:solidFill>
              <a:latin typeface="Adobe Devanagari" panose="02040503050201020203" pitchFamily="18" charset="0"/>
              <a:cs typeface="Adobe Devanagari" panose="02040503050201020203" pitchFamily="18" charset="0"/>
            </a:endParaRPr>
          </a:p>
          <a:p>
            <a:pPr algn="ctr" fontAlgn="auto">
              <a:spcBef>
                <a:spcPts val="0"/>
              </a:spcBef>
              <a:spcAft>
                <a:spcPts val="0"/>
              </a:spcAft>
            </a:pPr>
            <a:endParaRPr lang="en-US" sz="1800" b="0" i="1" dirty="0">
              <a:solidFill>
                <a:prstClr val="black"/>
              </a:solidFill>
              <a:latin typeface="Adobe Devanagari" panose="02040503050201020203" pitchFamily="18" charset="0"/>
              <a:cs typeface="Adobe Devanagari" panose="02040503050201020203" pitchFamily="18" charset="0"/>
            </a:endParaRPr>
          </a:p>
        </p:txBody>
      </p:sp>
      <p:sp>
        <p:nvSpPr>
          <p:cNvPr id="9" name="TextBox 8">
            <a:extLst>
              <a:ext uri="{FF2B5EF4-FFF2-40B4-BE49-F238E27FC236}">
                <a16:creationId xmlns:a16="http://schemas.microsoft.com/office/drawing/2014/main" id="{D32DB84F-5B07-4E24-88A6-4640D54A335C}"/>
              </a:ext>
            </a:extLst>
          </p:cNvPr>
          <p:cNvSpPr txBox="1"/>
          <p:nvPr/>
        </p:nvSpPr>
        <p:spPr>
          <a:xfrm>
            <a:off x="8261337" y="1290635"/>
            <a:ext cx="3722614" cy="4585871"/>
          </a:xfrm>
          <a:prstGeom prst="rect">
            <a:avLst/>
          </a:prstGeom>
          <a:noFill/>
        </p:spPr>
        <p:txBody>
          <a:bodyPr wrap="square" rtlCol="0">
            <a:spAutoFit/>
          </a:bodyPr>
          <a:lstStyle/>
          <a:p>
            <a:pPr algn="ctr" fontAlgn="auto">
              <a:spcBef>
                <a:spcPts val="0"/>
              </a:spcBef>
              <a:spcAft>
                <a:spcPts val="0"/>
              </a:spcAft>
            </a:pPr>
            <a:r>
              <a:rPr lang="en-US" sz="1800" i="1" dirty="0">
                <a:solidFill>
                  <a:srgbClr val="FFC000"/>
                </a:solidFill>
                <a:latin typeface="Adobe Devanagari" panose="02040503050201020203" pitchFamily="18" charset="0"/>
                <a:cs typeface="Adobe Devanagari" panose="02040503050201020203" pitchFamily="18" charset="0"/>
              </a:rPr>
              <a:t>Examples</a:t>
            </a:r>
          </a:p>
          <a:p>
            <a:pPr algn="ctr" fontAlgn="auto">
              <a:spcBef>
                <a:spcPts val="0"/>
              </a:spcBef>
              <a:spcAft>
                <a:spcPts val="0"/>
              </a:spcAft>
            </a:pPr>
            <a:endParaRPr lang="en-US" sz="1800" i="1" dirty="0">
              <a:solidFill>
                <a:srgbClr val="FFC000"/>
              </a:solidFill>
              <a:latin typeface="Adobe Devanagari" panose="02040503050201020203" pitchFamily="18" charset="0"/>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cs typeface="Adobe Devanagari" panose="02040503050201020203" pitchFamily="18" charset="0"/>
              </a:rPr>
              <a:t>Mozambique, Micronesia, Liberia, Malawi, Sierra Leone: &gt;50% total health expenditures is externally financed.</a:t>
            </a:r>
          </a:p>
          <a:p>
            <a:pPr marL="285750" indent="-285750" fontAlgn="auto">
              <a:spcBef>
                <a:spcPts val="0"/>
              </a:spcBef>
              <a:spcAft>
                <a:spcPts val="0"/>
              </a:spcAft>
              <a:buFont typeface="Wingdings" panose="05000000000000000000" pitchFamily="2" charset="2"/>
              <a:buChar char="Ø"/>
            </a:pPr>
            <a:endParaRPr lang="en-US" sz="1800" b="0" dirty="0">
              <a:solidFill>
                <a:prstClr val="black"/>
              </a:solidFill>
              <a:latin typeface="Adobe Devanagari" panose="02040503050201020203" pitchFamily="18" charset="0"/>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cs typeface="Adobe Devanagari" panose="02040503050201020203" pitchFamily="18" charset="0"/>
              </a:rPr>
              <a:t>Other prominent examples: Haiti, Solomon Islands, Tanzania, Uganda, Rwanda: &gt;25%; Low income countries with external share~10%  Nepal, Comoros.</a:t>
            </a:r>
          </a:p>
          <a:p>
            <a:pPr marL="285750" indent="-285750" fontAlgn="auto">
              <a:spcBef>
                <a:spcPts val="0"/>
              </a:spcBef>
              <a:spcAft>
                <a:spcPts val="0"/>
              </a:spcAft>
              <a:buFont typeface="Wingdings" panose="05000000000000000000" pitchFamily="2" charset="2"/>
              <a:buChar char="Ø"/>
            </a:pPr>
            <a:endParaRPr lang="en-US" sz="1800" b="0" dirty="0">
              <a:solidFill>
                <a:prstClr val="black"/>
              </a:solidFill>
              <a:latin typeface="Adobe Devanagari" panose="02040503050201020203" pitchFamily="18" charset="0"/>
              <a:cs typeface="Adobe Devanagari" panose="02040503050201020203" pitchFamily="18" charset="0"/>
            </a:endParaRPr>
          </a:p>
          <a:p>
            <a:pPr fontAlgn="auto">
              <a:spcBef>
                <a:spcPts val="0"/>
              </a:spcBef>
              <a:spcAft>
                <a:spcPts val="0"/>
              </a:spcAft>
            </a:pPr>
            <a:endParaRPr lang="en-US" sz="1800" i="1" dirty="0">
              <a:solidFill>
                <a:srgbClr val="FFC000"/>
              </a:solidFill>
              <a:latin typeface="Adobe Devanagari" panose="02040503050201020203" pitchFamily="18" charset="0"/>
              <a:cs typeface="Adobe Devanagari" panose="02040503050201020203" pitchFamily="18" charset="0"/>
            </a:endParaRPr>
          </a:p>
          <a:p>
            <a:pPr algn="ctr" fontAlgn="auto">
              <a:spcBef>
                <a:spcPts val="0"/>
              </a:spcBef>
              <a:spcAft>
                <a:spcPts val="0"/>
              </a:spcAft>
            </a:pPr>
            <a:endParaRPr lang="en-US" sz="2000" b="0" i="1" dirty="0">
              <a:solidFill>
                <a:prstClr val="black"/>
              </a:solidFill>
              <a:latin typeface="Adobe Devanagari" panose="02040503050201020203" pitchFamily="18" charset="0"/>
              <a:cs typeface="Adobe Devanagari" panose="02040503050201020203" pitchFamily="18" charset="0"/>
            </a:endParaRPr>
          </a:p>
          <a:p>
            <a:pPr algn="ctr" fontAlgn="auto">
              <a:spcBef>
                <a:spcPts val="0"/>
              </a:spcBef>
              <a:spcAft>
                <a:spcPts val="0"/>
              </a:spcAft>
            </a:pPr>
            <a:endParaRPr lang="en-US" sz="2000" b="0" i="1" dirty="0">
              <a:solidFill>
                <a:prstClr val="black"/>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221280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Social Health Insurance</a:t>
            </a:r>
          </a:p>
        </p:txBody>
      </p:sp>
      <p:sp>
        <p:nvSpPr>
          <p:cNvPr id="7" name="TextBox 6">
            <a:extLst>
              <a:ext uri="{FF2B5EF4-FFF2-40B4-BE49-F238E27FC236}">
                <a16:creationId xmlns:a16="http://schemas.microsoft.com/office/drawing/2014/main" id="{7EB532DC-7017-4F32-8BF6-4E79918A0408}"/>
              </a:ext>
            </a:extLst>
          </p:cNvPr>
          <p:cNvSpPr txBox="1"/>
          <p:nvPr/>
        </p:nvSpPr>
        <p:spPr>
          <a:xfrm>
            <a:off x="6224016" y="1355348"/>
            <a:ext cx="5410200" cy="4832092"/>
          </a:xfrm>
          <a:prstGeom prst="rect">
            <a:avLst/>
          </a:prstGeom>
          <a:noFill/>
        </p:spPr>
        <p:txBody>
          <a:bodyPr wrap="square" rtlCol="0">
            <a:spAutoFit/>
          </a:bodyPr>
          <a:lstStyle/>
          <a:p>
            <a:pPr marL="342900" indent="-342900" fontAlgn="auto">
              <a:spcBef>
                <a:spcPts val="0"/>
              </a:spcBef>
              <a:spcAft>
                <a:spcPts val="0"/>
              </a:spcAft>
              <a:buFont typeface="Wingdings" panose="05000000000000000000" pitchFamily="2" charset="2"/>
              <a:buChar char="§"/>
            </a:pPr>
            <a:r>
              <a:rPr lang="en-US" sz="22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Resources from mandatory earmarked payroll/income contributions by employers and employees; in modern social health insurance programs, governments pay contributions on behalf of poor/vulnerable. </a:t>
            </a:r>
          </a:p>
          <a:p>
            <a:pPr marL="342900" indent="-342900" fontAlgn="auto">
              <a:spcBef>
                <a:spcPts val="0"/>
              </a:spcBef>
              <a:spcAft>
                <a:spcPts val="0"/>
              </a:spcAft>
              <a:buFont typeface="Wingdings" panose="05000000000000000000" pitchFamily="2" charset="2"/>
              <a:buChar char="§"/>
            </a:pPr>
            <a:endParaRPr lang="en-US" sz="22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342900" indent="-342900" fontAlgn="auto">
              <a:spcBef>
                <a:spcPts val="0"/>
              </a:spcBef>
              <a:spcAft>
                <a:spcPts val="0"/>
              </a:spcAft>
              <a:buFont typeface="Wingdings" panose="05000000000000000000" pitchFamily="2" charset="2"/>
              <a:buChar char="§"/>
            </a:pPr>
            <a:r>
              <a:rPr lang="en-US" sz="22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Typically funds pooled by independent/quasi-independent insurance agency/“social health insurance fund”; can also be compulsory private insurance.</a:t>
            </a:r>
          </a:p>
          <a:p>
            <a:pPr marL="342900" indent="-342900" fontAlgn="auto">
              <a:spcBef>
                <a:spcPts val="0"/>
              </a:spcBef>
              <a:spcAft>
                <a:spcPts val="0"/>
              </a:spcAft>
              <a:buFont typeface="Wingdings" panose="05000000000000000000" pitchFamily="2" charset="2"/>
              <a:buChar char="§"/>
            </a:pPr>
            <a:endParaRPr lang="en-US" sz="22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342900" indent="-342900" fontAlgn="auto">
              <a:spcBef>
                <a:spcPts val="0"/>
              </a:spcBef>
              <a:spcAft>
                <a:spcPts val="0"/>
              </a:spcAft>
              <a:buFont typeface="Wingdings" panose="05000000000000000000" pitchFamily="2" charset="2"/>
              <a:buChar char="§"/>
            </a:pPr>
            <a:r>
              <a:rPr lang="en-US" sz="22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Different forms of purchasing and provider payment mechanisms; rarely line-item budgets.</a:t>
            </a:r>
          </a:p>
        </p:txBody>
      </p:sp>
      <p:graphicFrame>
        <p:nvGraphicFramePr>
          <p:cNvPr id="5" name="Diagram 4">
            <a:extLst>
              <a:ext uri="{FF2B5EF4-FFF2-40B4-BE49-F238E27FC236}">
                <a16:creationId xmlns:a16="http://schemas.microsoft.com/office/drawing/2014/main" id="{82F5A008-C7CA-4D19-A4B9-5E031F105BA1}"/>
              </a:ext>
            </a:extLst>
          </p:cNvPr>
          <p:cNvGraphicFramePr/>
          <p:nvPr>
            <p:extLst/>
          </p:nvPr>
        </p:nvGraphicFramePr>
        <p:xfrm>
          <a:off x="0" y="1266275"/>
          <a:ext cx="6477000" cy="492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Right 7">
            <a:extLst>
              <a:ext uri="{FF2B5EF4-FFF2-40B4-BE49-F238E27FC236}">
                <a16:creationId xmlns:a16="http://schemas.microsoft.com/office/drawing/2014/main" id="{84AD2DED-C869-43CB-AD70-3E3ED6F5720E}"/>
              </a:ext>
            </a:extLst>
          </p:cNvPr>
          <p:cNvSpPr/>
          <p:nvPr/>
        </p:nvSpPr>
        <p:spPr bwMode="auto">
          <a:xfrm>
            <a:off x="3562271" y="2380592"/>
            <a:ext cx="740980" cy="614855"/>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pPr>
            <a:endParaRPr lang="en-US" sz="1400" b="0" dirty="0">
              <a:solidFill>
                <a:schemeClr val="accent1">
                  <a:lumMod val="75000"/>
                  <a:lumOff val="25000"/>
                </a:schemeClr>
              </a:solidFill>
              <a:latin typeface="+mn-lt"/>
              <a:cs typeface="Times New Roman" pitchFamily="18" charset="0"/>
            </a:endParaRPr>
          </a:p>
        </p:txBody>
      </p:sp>
    </p:spTree>
    <p:extLst>
      <p:ext uri="{BB962C8B-B14F-4D97-AF65-F5344CB8AC3E}">
        <p14:creationId xmlns:p14="http://schemas.microsoft.com/office/powerpoint/2010/main" val="113024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Social Health Insurance: Examples of Payroll from IDN &amp; PHL</a:t>
            </a:r>
          </a:p>
        </p:txBody>
      </p:sp>
      <p:pic>
        <p:nvPicPr>
          <p:cNvPr id="7" name="Picture 2">
            <a:extLst>
              <a:ext uri="{FF2B5EF4-FFF2-40B4-BE49-F238E27FC236}">
                <a16:creationId xmlns:a16="http://schemas.microsoft.com/office/drawing/2014/main" id="{69A19612-8ED8-4FE0-BAAA-2075C6899F8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45369" y="1121601"/>
            <a:ext cx="4591050" cy="5111750"/>
          </a:xfrm>
          <a:prstGeom prst="rect">
            <a:avLst/>
          </a:prstGeom>
          <a:solidFill>
            <a:srgbClr val="4F81BD"/>
          </a:solidFill>
          <a:ln w="9525">
            <a:solidFill>
              <a:srgbClr val="4F81BD"/>
            </a:solidFill>
            <a:miter lim="800000"/>
            <a:headEnd/>
            <a:tailEnd/>
          </a:ln>
        </p:spPr>
      </p:pic>
      <p:sp>
        <p:nvSpPr>
          <p:cNvPr id="8" name="Oval 3">
            <a:extLst>
              <a:ext uri="{FF2B5EF4-FFF2-40B4-BE49-F238E27FC236}">
                <a16:creationId xmlns:a16="http://schemas.microsoft.com/office/drawing/2014/main" id="{0F9E5C32-6565-42B3-A6D3-3CDF2960AFB7}"/>
              </a:ext>
            </a:extLst>
          </p:cNvPr>
          <p:cNvSpPr>
            <a:spLocks noChangeArrowheads="1"/>
          </p:cNvSpPr>
          <p:nvPr/>
        </p:nvSpPr>
        <p:spPr bwMode="auto">
          <a:xfrm>
            <a:off x="1176338" y="3395503"/>
            <a:ext cx="3490912" cy="6365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115888" indent="-115888">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9pPr>
          </a:lstStyle>
          <a:p>
            <a:pPr fontAlgn="auto">
              <a:spcBef>
                <a:spcPct val="50000"/>
              </a:spcBef>
              <a:spcAft>
                <a:spcPts val="0"/>
              </a:spcAft>
              <a:buFontTx/>
              <a:buChar char="•"/>
            </a:pPr>
            <a:endParaRPr lang="en-US" altLang="en-US" sz="1300" b="0">
              <a:solidFill>
                <a:prstClr val="black"/>
              </a:solidFill>
              <a:cs typeface="Times New Roman" panose="02020603050405020304" pitchFamily="18" charset="0"/>
            </a:endParaRPr>
          </a:p>
        </p:txBody>
      </p:sp>
      <p:sp>
        <p:nvSpPr>
          <p:cNvPr id="9" name="Oval 4">
            <a:extLst>
              <a:ext uri="{FF2B5EF4-FFF2-40B4-BE49-F238E27FC236}">
                <a16:creationId xmlns:a16="http://schemas.microsoft.com/office/drawing/2014/main" id="{EB50D836-489E-4B18-9848-D48CC14860D9}"/>
              </a:ext>
            </a:extLst>
          </p:cNvPr>
          <p:cNvSpPr>
            <a:spLocks noChangeArrowheads="1"/>
          </p:cNvSpPr>
          <p:nvPr/>
        </p:nvSpPr>
        <p:spPr bwMode="auto">
          <a:xfrm>
            <a:off x="1176338" y="3544728"/>
            <a:ext cx="3335337" cy="487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115888" indent="-115888">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9pPr>
          </a:lstStyle>
          <a:p>
            <a:pPr fontAlgn="auto">
              <a:spcBef>
                <a:spcPct val="50000"/>
              </a:spcBef>
              <a:spcAft>
                <a:spcPts val="0"/>
              </a:spcAft>
              <a:buFontTx/>
              <a:buChar char="•"/>
            </a:pPr>
            <a:endParaRPr lang="en-US" altLang="en-US" sz="1300" b="0">
              <a:solidFill>
                <a:prstClr val="black"/>
              </a:solidFill>
              <a:cs typeface="Times New Roman" panose="02020603050405020304" pitchFamily="18" charset="0"/>
            </a:endParaRPr>
          </a:p>
        </p:txBody>
      </p:sp>
      <p:sp>
        <p:nvSpPr>
          <p:cNvPr id="12" name="Oval 6">
            <a:extLst>
              <a:ext uri="{FF2B5EF4-FFF2-40B4-BE49-F238E27FC236}">
                <a16:creationId xmlns:a16="http://schemas.microsoft.com/office/drawing/2014/main" id="{6121B443-4263-4919-9DA7-0CFFF043C20D}"/>
              </a:ext>
            </a:extLst>
          </p:cNvPr>
          <p:cNvSpPr>
            <a:spLocks noChangeArrowheads="1"/>
          </p:cNvSpPr>
          <p:nvPr/>
        </p:nvSpPr>
        <p:spPr bwMode="auto">
          <a:xfrm>
            <a:off x="1197769" y="3493811"/>
            <a:ext cx="3492500" cy="487363"/>
          </a:xfrm>
          <a:prstGeom prst="ellipse">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marL="115888" indent="-115888">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9pPr>
          </a:lstStyle>
          <a:p>
            <a:pPr fontAlgn="auto">
              <a:spcBef>
                <a:spcPct val="50000"/>
              </a:spcBef>
              <a:spcAft>
                <a:spcPts val="0"/>
              </a:spcAft>
              <a:buFontTx/>
              <a:buChar char="•"/>
            </a:pPr>
            <a:endParaRPr lang="en-US" altLang="en-US" sz="1300" b="0">
              <a:solidFill>
                <a:prstClr val="black"/>
              </a:solidFill>
              <a:cs typeface="Times New Roman" panose="02020603050405020304" pitchFamily="18" charset="0"/>
            </a:endParaRPr>
          </a:p>
        </p:txBody>
      </p:sp>
      <p:pic>
        <p:nvPicPr>
          <p:cNvPr id="13" name="Picture 4" descr="Image result for slip gaji jaminan kesehatan 2016">
            <a:extLst>
              <a:ext uri="{FF2B5EF4-FFF2-40B4-BE49-F238E27FC236}">
                <a16:creationId xmlns:a16="http://schemas.microsoft.com/office/drawing/2014/main" id="{8500AD8C-48F6-4F4C-8B07-1B9DAA670C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0" y="1116877"/>
            <a:ext cx="5103812" cy="5148006"/>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1">
            <a:extLst>
              <a:ext uri="{FF2B5EF4-FFF2-40B4-BE49-F238E27FC236}">
                <a16:creationId xmlns:a16="http://schemas.microsoft.com/office/drawing/2014/main" id="{D274E67A-8F2F-44B6-AD8D-07B49678D5DE}"/>
              </a:ext>
            </a:extLst>
          </p:cNvPr>
          <p:cNvSpPr>
            <a:spLocks noChangeArrowheads="1"/>
          </p:cNvSpPr>
          <p:nvPr/>
        </p:nvSpPr>
        <p:spPr bwMode="auto">
          <a:xfrm>
            <a:off x="8647906" y="3149440"/>
            <a:ext cx="2778125" cy="492125"/>
          </a:xfrm>
          <a:prstGeom prst="ellipse">
            <a:avLst/>
          </a:prstGeom>
          <a:noFill/>
          <a:ln w="5715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marL="115888" indent="-115888">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1pPr>
            <a:lvl2pPr marL="742950" indent="-28575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2pPr>
            <a:lvl3pPr marL="1143000" indent="-22860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3pPr>
            <a:lvl4pPr marL="1600200" indent="-22860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4pPr>
            <a:lvl5pPr marL="2057400" indent="-228600">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cs typeface="MS PGothic" panose="020B0600070205080204" pitchFamily="34" charset="-128"/>
              </a:defRPr>
            </a:lvl9pPr>
          </a:lstStyle>
          <a:p>
            <a:pPr fontAlgn="auto">
              <a:spcBef>
                <a:spcPct val="50000"/>
              </a:spcBef>
              <a:spcAft>
                <a:spcPts val="0"/>
              </a:spcAft>
              <a:buFontTx/>
              <a:buChar char="•"/>
            </a:pPr>
            <a:endParaRPr lang="en-US" altLang="en-US" sz="1300" b="0">
              <a:solidFill>
                <a:prstClr val="black"/>
              </a:solidFill>
              <a:cs typeface="Times New Roman" panose="02020603050405020304" pitchFamily="18" charset="0"/>
            </a:endParaRPr>
          </a:p>
        </p:txBody>
      </p:sp>
    </p:spTree>
    <p:extLst>
      <p:ext uri="{BB962C8B-B14F-4D97-AF65-F5344CB8AC3E}">
        <p14:creationId xmlns:p14="http://schemas.microsoft.com/office/powerpoint/2010/main" val="78074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Social Health Insurance</a:t>
            </a:r>
          </a:p>
        </p:txBody>
      </p:sp>
      <p:sp>
        <p:nvSpPr>
          <p:cNvPr id="6" name="TextBox 5">
            <a:extLst>
              <a:ext uri="{FF2B5EF4-FFF2-40B4-BE49-F238E27FC236}">
                <a16:creationId xmlns:a16="http://schemas.microsoft.com/office/drawing/2014/main" id="{2FAE3D6A-33AE-4C66-8468-82F995A6E45C}"/>
              </a:ext>
            </a:extLst>
          </p:cNvPr>
          <p:cNvSpPr txBox="1"/>
          <p:nvPr/>
        </p:nvSpPr>
        <p:spPr>
          <a:xfrm>
            <a:off x="381000" y="1278467"/>
            <a:ext cx="3883707" cy="4832092"/>
          </a:xfrm>
          <a:prstGeom prst="rect">
            <a:avLst/>
          </a:prstGeom>
          <a:noFill/>
        </p:spPr>
        <p:txBody>
          <a:bodyPr wrap="square" rtlCol="0">
            <a:spAutoFit/>
          </a:bodyPr>
          <a:lstStyle/>
          <a:p>
            <a:pPr algn="ctr" fontAlgn="auto">
              <a:spcBef>
                <a:spcPts val="0"/>
              </a:spcBef>
              <a:spcAft>
                <a:spcPts val="0"/>
              </a:spcAft>
            </a:pPr>
            <a:r>
              <a:rPr lang="en-US" sz="1800" i="1">
                <a:solidFill>
                  <a:srgbClr val="92D050"/>
                </a:solidFill>
                <a:latin typeface="Adobe Devanagari" panose="02040503050201020203" pitchFamily="18" charset="0"/>
                <a:ea typeface="+mn-ea"/>
                <a:cs typeface="Adobe Devanagari" panose="02040503050201020203" pitchFamily="18" charset="0"/>
              </a:rPr>
              <a:t>Strengths</a:t>
            </a:r>
          </a:p>
          <a:p>
            <a:pPr algn="ctr" fontAlgn="auto">
              <a:spcBef>
                <a:spcPts val="0"/>
              </a:spcBef>
              <a:spcAft>
                <a:spcPts val="0"/>
              </a:spcAft>
            </a:pPr>
            <a:endParaRPr lang="en-US" sz="2000" b="0" i="1">
              <a:solidFill>
                <a:prstClr val="black"/>
              </a:solidFill>
              <a:latin typeface="Adobe Devanagari" panose="02040503050201020203" pitchFamily="18" charset="0"/>
              <a:ea typeface="+mn-ea"/>
              <a:cs typeface="Adobe Devanagari" panose="02040503050201020203" pitchFamily="18" charset="0"/>
            </a:endParaRPr>
          </a:p>
          <a:p>
            <a:pPr marL="285750" lvl="1" indent="-285750" fontAlgn="auto">
              <a:spcBef>
                <a:spcPts val="0"/>
              </a:spcBef>
              <a:spcAft>
                <a:spcPts val="0"/>
              </a:spcAft>
              <a:buFont typeface="Wingdings" panose="05000000000000000000" pitchFamily="2" charset="2"/>
              <a:buChar char="Ø"/>
            </a:pPr>
            <a:r>
              <a:rPr lang="en-US" altLang="en-US" sz="1800" b="0">
                <a:solidFill>
                  <a:prstClr val="black"/>
                </a:solidFill>
                <a:latin typeface="Adobe Devanagari" panose="02040503050201020203" pitchFamily="18" charset="0"/>
                <a:ea typeface="+mn-ea"/>
                <a:cs typeface="Adobe Devanagari" panose="02040503050201020203" pitchFamily="18" charset="0"/>
              </a:rPr>
              <a:t>Additional revenue source: “benefit tax” and contributions from employers. </a:t>
            </a:r>
          </a:p>
          <a:p>
            <a:pPr marL="285750" lvl="1" indent="-285750" fontAlgn="auto">
              <a:spcBef>
                <a:spcPts val="0"/>
              </a:spcBef>
              <a:spcAft>
                <a:spcPts val="0"/>
              </a:spcAft>
              <a:buFont typeface="Wingdings" panose="05000000000000000000" pitchFamily="2" charset="2"/>
              <a:buChar char="Ø"/>
            </a:pPr>
            <a:endParaRPr lang="en-US" altLang="en-US" sz="1800" b="0">
              <a:solidFill>
                <a:prstClr val="black"/>
              </a:solidFill>
              <a:latin typeface="Adobe Devanagari" panose="02040503050201020203" pitchFamily="18" charset="0"/>
              <a:ea typeface="+mn-ea"/>
              <a:cs typeface="Adobe Devanagari" panose="02040503050201020203" pitchFamily="18" charset="0"/>
            </a:endParaRPr>
          </a:p>
          <a:p>
            <a:pPr marL="285750" lvl="1" indent="-285750" fontAlgn="auto">
              <a:spcBef>
                <a:spcPts val="0"/>
              </a:spcBef>
              <a:spcAft>
                <a:spcPts val="0"/>
              </a:spcAft>
              <a:buFont typeface="Wingdings" panose="05000000000000000000" pitchFamily="2" charset="2"/>
              <a:buChar char="Ø"/>
            </a:pPr>
            <a:r>
              <a:rPr lang="en-US" altLang="en-US" sz="1800" b="0">
                <a:solidFill>
                  <a:prstClr val="black"/>
                </a:solidFill>
                <a:latin typeface="Adobe Devanagari" panose="02040503050201020203" pitchFamily="18" charset="0"/>
                <a:ea typeface="+mn-ea"/>
                <a:cs typeface="Adobe Devanagari" panose="02040503050201020203" pitchFamily="18" charset="0"/>
              </a:rPr>
              <a:t>Removes health financing from annual general government appropriation process.</a:t>
            </a:r>
          </a:p>
          <a:p>
            <a:pPr marL="285750" lvl="1" indent="-285750" fontAlgn="auto">
              <a:spcBef>
                <a:spcPts val="0"/>
              </a:spcBef>
              <a:spcAft>
                <a:spcPts val="0"/>
              </a:spcAft>
              <a:buFont typeface="Wingdings" panose="05000000000000000000" pitchFamily="2" charset="2"/>
              <a:buChar char="Ø"/>
            </a:pPr>
            <a:endParaRPr lang="en-US" altLang="en-US" sz="1800" b="0">
              <a:solidFill>
                <a:prstClr val="black"/>
              </a:solidFill>
              <a:latin typeface="Adobe Devanagari" panose="02040503050201020203" pitchFamily="18" charset="0"/>
              <a:ea typeface="+mn-ea"/>
              <a:cs typeface="Adobe Devanagari" panose="02040503050201020203" pitchFamily="18" charset="0"/>
            </a:endParaRPr>
          </a:p>
          <a:p>
            <a:pPr marL="285750" lvl="1" indent="-285750" fontAlgn="auto">
              <a:spcBef>
                <a:spcPts val="0"/>
              </a:spcBef>
              <a:spcAft>
                <a:spcPts val="0"/>
              </a:spcAft>
              <a:buFont typeface="Wingdings" panose="05000000000000000000" pitchFamily="2" charset="2"/>
              <a:buChar char="Ø"/>
            </a:pPr>
            <a:r>
              <a:rPr lang="en-US" altLang="en-US" sz="1800" b="0">
                <a:solidFill>
                  <a:prstClr val="black"/>
                </a:solidFill>
                <a:latin typeface="Adobe Devanagari" panose="02040503050201020203" pitchFamily="18" charset="0"/>
                <a:ea typeface="+mn-ea"/>
                <a:cs typeface="Adobe Devanagari" panose="02040503050201020203" pitchFamily="18" charset="0"/>
              </a:rPr>
              <a:t>Facilitates organizational change (e.g., purchaser-provider split; new provider payment mechanisms; integration of public-private providers).</a:t>
            </a:r>
          </a:p>
          <a:p>
            <a:pPr marL="285750" lvl="1" indent="-285750" fontAlgn="auto">
              <a:spcBef>
                <a:spcPts val="0"/>
              </a:spcBef>
              <a:spcAft>
                <a:spcPts val="0"/>
              </a:spcAft>
              <a:buFont typeface="Wingdings" panose="05000000000000000000" pitchFamily="2" charset="2"/>
              <a:buChar char="Ø"/>
            </a:pPr>
            <a:endParaRPr lang="en-US" altLang="en-US" sz="1800" b="0">
              <a:solidFill>
                <a:prstClr val="black"/>
              </a:solidFill>
              <a:latin typeface="Adobe Devanagari" panose="02040503050201020203" pitchFamily="18" charset="0"/>
              <a:ea typeface="+mn-ea"/>
              <a:cs typeface="Adobe Devanagari" panose="02040503050201020203" pitchFamily="18" charset="0"/>
            </a:endParaRPr>
          </a:p>
          <a:p>
            <a:pPr marL="285750" lvl="1" indent="-285750" fontAlgn="auto">
              <a:spcBef>
                <a:spcPts val="0"/>
              </a:spcBef>
              <a:spcAft>
                <a:spcPts val="0"/>
              </a:spcAft>
              <a:buFont typeface="Wingdings" panose="05000000000000000000" pitchFamily="2" charset="2"/>
              <a:buChar char="Ø"/>
            </a:pPr>
            <a:r>
              <a:rPr lang="en-US" altLang="en-US" sz="1800" b="0">
                <a:solidFill>
                  <a:prstClr val="black"/>
                </a:solidFill>
                <a:latin typeface="Adobe Devanagari" panose="02040503050201020203" pitchFamily="18" charset="0"/>
                <a:ea typeface="+mn-ea"/>
                <a:cs typeface="Adobe Devanagari" panose="02040503050201020203" pitchFamily="18" charset="0"/>
              </a:rPr>
              <a:t>Can enhance transparency and accountability, linking financing with clearly defined benefits.</a:t>
            </a:r>
          </a:p>
        </p:txBody>
      </p:sp>
      <p:sp>
        <p:nvSpPr>
          <p:cNvPr id="10" name="TextBox 9">
            <a:extLst>
              <a:ext uri="{FF2B5EF4-FFF2-40B4-BE49-F238E27FC236}">
                <a16:creationId xmlns:a16="http://schemas.microsoft.com/office/drawing/2014/main" id="{8274ADCA-B632-4A01-B164-D7EADDFE4654}"/>
              </a:ext>
            </a:extLst>
          </p:cNvPr>
          <p:cNvSpPr txBox="1"/>
          <p:nvPr/>
        </p:nvSpPr>
        <p:spPr>
          <a:xfrm>
            <a:off x="4392508" y="1278467"/>
            <a:ext cx="3782507" cy="5142946"/>
          </a:xfrm>
          <a:prstGeom prst="rect">
            <a:avLst/>
          </a:prstGeom>
          <a:noFill/>
        </p:spPr>
        <p:txBody>
          <a:bodyPr wrap="square" rtlCol="0">
            <a:spAutoFit/>
          </a:bodyPr>
          <a:lstStyle/>
          <a:p>
            <a:pPr algn="ctr" fontAlgn="auto">
              <a:spcBef>
                <a:spcPts val="0"/>
              </a:spcBef>
              <a:spcAft>
                <a:spcPts val="0"/>
              </a:spcAft>
            </a:pPr>
            <a:r>
              <a:rPr lang="en-US" sz="1800" i="1" dirty="0">
                <a:solidFill>
                  <a:srgbClr val="FF0000"/>
                </a:solidFill>
                <a:latin typeface="Adobe Devanagari" panose="02040503050201020203" pitchFamily="18" charset="0"/>
                <a:ea typeface="+mn-ea"/>
                <a:cs typeface="Adobe Devanagari" panose="02040503050201020203" pitchFamily="18" charset="0"/>
              </a:rPr>
              <a:t>Weaknesses</a:t>
            </a:r>
          </a:p>
          <a:p>
            <a:pPr algn="ctr" fontAlgn="auto">
              <a:spcBef>
                <a:spcPts val="0"/>
              </a:spcBef>
              <a:spcAft>
                <a:spcPts val="0"/>
              </a:spcAft>
            </a:pPr>
            <a:endParaRPr lang="en-US" sz="2000" b="0" i="1" dirty="0">
              <a:solidFill>
                <a:prstClr val="black"/>
              </a:solidFill>
              <a:latin typeface="Adobe Devanagari" panose="02040503050201020203" pitchFamily="18" charset="0"/>
              <a:ea typeface="+mn-ea"/>
              <a:cs typeface="Adobe Devanagari" panose="02040503050201020203" pitchFamily="18" charset="0"/>
            </a:endParaRPr>
          </a:p>
          <a:p>
            <a:pPr marL="285750" lvl="1" indent="-285750" fontAlgn="auto">
              <a:lnSpc>
                <a:spcPct val="90000"/>
              </a:lnSpc>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mn-ea"/>
                <a:cs typeface="Adobe Devanagari" panose="02040503050201020203" pitchFamily="18" charset="0"/>
              </a:rPr>
              <a:t>Difficult to mandate and collect contributions in countries with large levels of informality and self-employed workers.</a:t>
            </a:r>
          </a:p>
          <a:p>
            <a:pPr marL="285750" lvl="1" indent="-285750" fontAlgn="auto">
              <a:lnSpc>
                <a:spcPct val="90000"/>
              </a:lnSpc>
              <a:spcBef>
                <a:spcPts val="0"/>
              </a:spcBef>
              <a:spcAft>
                <a:spcPts val="0"/>
              </a:spcAft>
              <a:buFont typeface="Wingdings" panose="05000000000000000000" pitchFamily="2" charset="2"/>
              <a:buChar char="Ø"/>
            </a:pPr>
            <a:endParaRPr lang="en-US" altLang="en-US" sz="1800" b="0" dirty="0">
              <a:solidFill>
                <a:prstClr val="black"/>
              </a:solidFill>
              <a:latin typeface="Adobe Devanagari" panose="02040503050201020203" pitchFamily="18" charset="0"/>
              <a:ea typeface="+mn-ea"/>
              <a:cs typeface="Adobe Devanagari" panose="02040503050201020203" pitchFamily="18" charset="0"/>
            </a:endParaRPr>
          </a:p>
          <a:p>
            <a:pPr marL="285750" lvl="1" indent="-285750" fontAlgn="auto">
              <a:lnSpc>
                <a:spcPct val="90000"/>
              </a:lnSpc>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mn-ea"/>
                <a:cs typeface="Adobe Devanagari" panose="02040503050201020203" pitchFamily="18" charset="0"/>
              </a:rPr>
              <a:t>Often requires extensive subsidization/co-financing from general government revenues in developing countries so may not yield much in terms of revenue generation.</a:t>
            </a:r>
          </a:p>
          <a:p>
            <a:pPr marL="285750" lvl="1" indent="-285750" fontAlgn="auto">
              <a:lnSpc>
                <a:spcPct val="90000"/>
              </a:lnSpc>
              <a:spcBef>
                <a:spcPts val="0"/>
              </a:spcBef>
              <a:spcAft>
                <a:spcPts val="0"/>
              </a:spcAft>
              <a:buFont typeface="Wingdings" panose="05000000000000000000" pitchFamily="2" charset="2"/>
              <a:buChar char="Ø"/>
            </a:pPr>
            <a:endParaRPr lang="en-US" altLang="en-US" sz="1800" b="0" dirty="0">
              <a:solidFill>
                <a:prstClr val="black"/>
              </a:solidFill>
              <a:latin typeface="Adobe Devanagari" panose="02040503050201020203" pitchFamily="18" charset="0"/>
              <a:ea typeface="+mn-ea"/>
              <a:cs typeface="Adobe Devanagari" panose="02040503050201020203" pitchFamily="18" charset="0"/>
            </a:endParaRPr>
          </a:p>
          <a:p>
            <a:pPr marL="285750" lvl="1" indent="-285750" fontAlgn="auto">
              <a:lnSpc>
                <a:spcPct val="90000"/>
              </a:lnSpc>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mn-ea"/>
                <a:cs typeface="Adobe Devanagari" panose="02040503050201020203" pitchFamily="18" charset="0"/>
              </a:rPr>
              <a:t>Mandatory payroll contributions can increase labor costs, reduce competitiveness, and contribute to informality.</a:t>
            </a:r>
          </a:p>
          <a:p>
            <a:pPr marL="285750" lvl="1" indent="-285750" fontAlgn="auto">
              <a:lnSpc>
                <a:spcPct val="90000"/>
              </a:lnSpc>
              <a:spcBef>
                <a:spcPts val="0"/>
              </a:spcBef>
              <a:spcAft>
                <a:spcPts val="0"/>
              </a:spcAft>
              <a:buFont typeface="Wingdings" panose="05000000000000000000" pitchFamily="2" charset="2"/>
              <a:buChar char="Ø"/>
            </a:pPr>
            <a:endParaRPr lang="en-US" altLang="en-US" sz="1800" b="0" dirty="0">
              <a:solidFill>
                <a:prstClr val="black"/>
              </a:solidFill>
              <a:latin typeface="Adobe Devanagari" panose="02040503050201020203" pitchFamily="18" charset="0"/>
              <a:ea typeface="+mn-ea"/>
              <a:cs typeface="Adobe Devanagari" panose="02040503050201020203" pitchFamily="18" charset="0"/>
            </a:endParaRPr>
          </a:p>
          <a:p>
            <a:pPr marL="285750" lvl="1" indent="-285750" fontAlgn="auto">
              <a:lnSpc>
                <a:spcPct val="90000"/>
              </a:lnSpc>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mn-ea"/>
                <a:cs typeface="Adobe Devanagari" panose="02040503050201020203" pitchFamily="18" charset="0"/>
              </a:rPr>
              <a:t>Moral hazard (over-utilization).</a:t>
            </a:r>
          </a:p>
          <a:p>
            <a:pPr marL="285750" lvl="1" indent="-285750" fontAlgn="auto">
              <a:lnSpc>
                <a:spcPct val="90000"/>
              </a:lnSpc>
              <a:spcBef>
                <a:spcPts val="0"/>
              </a:spcBef>
              <a:spcAft>
                <a:spcPts val="0"/>
              </a:spcAft>
              <a:buFont typeface="Wingdings" panose="05000000000000000000" pitchFamily="2" charset="2"/>
              <a:buChar char="Ø"/>
            </a:pPr>
            <a:endParaRPr lang="en-US" sz="1800" b="0" i="1" dirty="0">
              <a:solidFill>
                <a:prstClr val="black"/>
              </a:solidFill>
              <a:latin typeface="Adobe Devanagari" panose="02040503050201020203" pitchFamily="18" charset="0"/>
              <a:ea typeface="+mn-ea"/>
              <a:cs typeface="Adobe Devanagari" panose="02040503050201020203" pitchFamily="18" charset="0"/>
            </a:endParaRPr>
          </a:p>
        </p:txBody>
      </p:sp>
      <p:sp>
        <p:nvSpPr>
          <p:cNvPr id="11" name="TextBox 10">
            <a:extLst>
              <a:ext uri="{FF2B5EF4-FFF2-40B4-BE49-F238E27FC236}">
                <a16:creationId xmlns:a16="http://schemas.microsoft.com/office/drawing/2014/main" id="{62A3AA77-0E58-4820-A5CF-2DCEFE17A4A7}"/>
              </a:ext>
            </a:extLst>
          </p:cNvPr>
          <p:cNvSpPr txBox="1"/>
          <p:nvPr/>
        </p:nvSpPr>
        <p:spPr>
          <a:xfrm>
            <a:off x="8155399" y="1278467"/>
            <a:ext cx="3757658" cy="4308872"/>
          </a:xfrm>
          <a:prstGeom prst="rect">
            <a:avLst/>
          </a:prstGeom>
          <a:noFill/>
        </p:spPr>
        <p:txBody>
          <a:bodyPr wrap="square" rtlCol="0">
            <a:spAutoFit/>
          </a:bodyPr>
          <a:lstStyle/>
          <a:p>
            <a:pPr algn="ctr" fontAlgn="auto">
              <a:spcBef>
                <a:spcPts val="0"/>
              </a:spcBef>
              <a:spcAft>
                <a:spcPts val="0"/>
              </a:spcAft>
            </a:pPr>
            <a:r>
              <a:rPr lang="en-US" sz="1800" i="1" dirty="0">
                <a:solidFill>
                  <a:srgbClr val="FFC000"/>
                </a:solidFill>
                <a:latin typeface="Adobe Devanagari" panose="02040503050201020203" pitchFamily="18" charset="0"/>
                <a:ea typeface="+mn-ea"/>
                <a:cs typeface="Adobe Devanagari" panose="02040503050201020203" pitchFamily="18" charset="0"/>
              </a:rPr>
              <a:t>Examples</a:t>
            </a:r>
          </a:p>
          <a:p>
            <a:pPr algn="ctr" fontAlgn="auto">
              <a:spcBef>
                <a:spcPts val="0"/>
              </a:spcBef>
              <a:spcAft>
                <a:spcPts val="0"/>
              </a:spcAft>
            </a:pPr>
            <a:endParaRPr lang="en-US" sz="1800" i="1" dirty="0">
              <a:solidFill>
                <a:srgbClr val="FFC000"/>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ea typeface="+mn-ea"/>
                <a:cs typeface="Adobe Devanagari" panose="02040503050201020203" pitchFamily="18" charset="0"/>
              </a:rPr>
              <a:t>Germany, Netherlands, Costa Rica, Slovenia: &gt;65% total health expenditures is social health insurance.</a:t>
            </a:r>
          </a:p>
          <a:p>
            <a:pPr marL="285750" indent="-285750" fontAlgn="auto">
              <a:spcBef>
                <a:spcPts val="0"/>
              </a:spcBef>
              <a:spcAft>
                <a:spcPts val="0"/>
              </a:spcAft>
              <a:buFont typeface="Wingdings" panose="05000000000000000000" pitchFamily="2" charset="2"/>
              <a:buChar char="Ø"/>
            </a:pPr>
            <a:endParaRPr lang="en-US" sz="1800" b="0"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ea typeface="+mn-ea"/>
                <a:cs typeface="Adobe Devanagari" panose="02040503050201020203" pitchFamily="18" charset="0"/>
              </a:rPr>
              <a:t>Other prominent examples: Estonia, France, Belgium.</a:t>
            </a:r>
          </a:p>
          <a:p>
            <a:pPr marL="285750" indent="-285750" fontAlgn="auto">
              <a:spcBef>
                <a:spcPts val="0"/>
              </a:spcBef>
              <a:spcAft>
                <a:spcPts val="0"/>
              </a:spcAft>
              <a:buFont typeface="Wingdings" panose="05000000000000000000" pitchFamily="2" charset="2"/>
              <a:buChar char="Ø"/>
            </a:pPr>
            <a:endParaRPr lang="en-US" sz="1800" b="0"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ea typeface="+mn-ea"/>
                <a:cs typeface="Adobe Devanagari" panose="02040503050201020203" pitchFamily="18" charset="0"/>
              </a:rPr>
              <a:t>Compulsory private insurance: USA, Netherlands, Switzerland.</a:t>
            </a:r>
          </a:p>
          <a:p>
            <a:pPr fontAlgn="auto">
              <a:spcBef>
                <a:spcPts val="0"/>
              </a:spcBef>
              <a:spcAft>
                <a:spcPts val="0"/>
              </a:spcAft>
            </a:pPr>
            <a:endParaRPr lang="en-US" sz="1800" i="1" dirty="0">
              <a:solidFill>
                <a:srgbClr val="FFC000"/>
              </a:solidFill>
              <a:latin typeface="Adobe Devanagari" panose="02040503050201020203" pitchFamily="18" charset="0"/>
              <a:ea typeface="+mn-ea"/>
              <a:cs typeface="Adobe Devanagari" panose="02040503050201020203" pitchFamily="18" charset="0"/>
            </a:endParaRPr>
          </a:p>
          <a:p>
            <a:pPr algn="ctr" fontAlgn="auto">
              <a:spcBef>
                <a:spcPts val="0"/>
              </a:spcBef>
              <a:spcAft>
                <a:spcPts val="0"/>
              </a:spcAft>
            </a:pPr>
            <a:endParaRPr lang="en-US" sz="2000" b="0" i="1" dirty="0">
              <a:solidFill>
                <a:prstClr val="black"/>
              </a:solidFill>
              <a:latin typeface="Adobe Devanagari" panose="02040503050201020203" pitchFamily="18" charset="0"/>
              <a:ea typeface="+mn-ea"/>
              <a:cs typeface="Adobe Devanagari" panose="02040503050201020203" pitchFamily="18" charset="0"/>
            </a:endParaRPr>
          </a:p>
          <a:p>
            <a:pPr algn="ctr" fontAlgn="auto">
              <a:spcBef>
                <a:spcPts val="0"/>
              </a:spcBef>
              <a:spcAft>
                <a:spcPts val="0"/>
              </a:spcAft>
            </a:pPr>
            <a:endParaRPr lang="en-US" sz="2000" b="0" i="1" dirty="0">
              <a:solidFill>
                <a:prstClr val="black"/>
              </a:solidFill>
              <a:latin typeface="Adobe Devanagari" panose="02040503050201020203" pitchFamily="18" charset="0"/>
              <a:ea typeface="+mn-ea"/>
              <a:cs typeface="Adobe Devanagari" panose="02040503050201020203" pitchFamily="18" charset="0"/>
            </a:endParaRPr>
          </a:p>
        </p:txBody>
      </p:sp>
    </p:spTree>
    <p:extLst>
      <p:ext uri="{BB962C8B-B14F-4D97-AF65-F5344CB8AC3E}">
        <p14:creationId xmlns:p14="http://schemas.microsoft.com/office/powerpoint/2010/main" val="282208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altLang="en-US" sz="4000" b="0" kern="1200" dirty="0">
                <a:solidFill>
                  <a:schemeClr val="bg1"/>
                </a:solidFill>
              </a:rPr>
              <a:t>UHC ≠ SHI</a:t>
            </a:r>
            <a:endParaRPr lang="en-US" sz="4000" b="0" dirty="0">
              <a:solidFill>
                <a:schemeClr val="bg1"/>
              </a:solidFill>
            </a:endParaRPr>
          </a:p>
        </p:txBody>
      </p:sp>
      <p:sp>
        <p:nvSpPr>
          <p:cNvPr id="10" name="Content Placeholder 4">
            <a:extLst>
              <a:ext uri="{FF2B5EF4-FFF2-40B4-BE49-F238E27FC236}">
                <a16:creationId xmlns:a16="http://schemas.microsoft.com/office/drawing/2014/main" id="{49E5618F-3CD3-439C-815A-720B617CFD40}"/>
              </a:ext>
            </a:extLst>
          </p:cNvPr>
          <p:cNvSpPr txBox="1">
            <a:spLocks/>
          </p:cNvSpPr>
          <p:nvPr/>
        </p:nvSpPr>
        <p:spPr>
          <a:xfrm>
            <a:off x="580125" y="1637808"/>
            <a:ext cx="11315527" cy="4148137"/>
          </a:xfrm>
          <a:prstGeom prst="rect">
            <a:avLst/>
          </a:prstGeom>
        </p:spPr>
        <p:txBody>
          <a:bodyPr vert="horz" lIns="91440" tIns="45720" rIns="91440" bIns="45720" rtlCol="0">
            <a:noAutofit/>
          </a:bodyPr>
          <a:lstStyle>
            <a:lvl1pPr marL="342900" indent="-342900" algn="l" defTabSz="914400" rtl="0" eaLnBrk="1" latinLnBrk="0" hangingPunct="1">
              <a:lnSpc>
                <a:spcPct val="130000"/>
              </a:lnSpc>
              <a:spcBef>
                <a:spcPts val="1200"/>
              </a:spcBef>
              <a:buSzPct val="75000"/>
              <a:buFont typeface="Wingdings" panose="05000000000000000000" pitchFamily="2" charset="2"/>
              <a:buChar char="§"/>
              <a:defRPr sz="2400" b="0" kern="1200">
                <a:solidFill>
                  <a:srgbClr val="7F7F7F"/>
                </a:solidFill>
                <a:latin typeface="CMU Serif" panose="02000603000000000000" pitchFamily="50" charset="0"/>
                <a:ea typeface="CMU Serif" panose="02000603000000000000" pitchFamily="50" charset="0"/>
                <a:cs typeface="CMU Serif" panose="02000603000000000000" pitchFamily="50" charset="0"/>
              </a:defRPr>
            </a:lvl1pPr>
            <a:lvl2pPr marL="742950" indent="-285750" algn="l" defTabSz="914400" rtl="0" eaLnBrk="1" latinLnBrk="0" hangingPunct="1">
              <a:lnSpc>
                <a:spcPct val="130000"/>
              </a:lnSpc>
              <a:spcBef>
                <a:spcPts val="1200"/>
              </a:spcBef>
              <a:buClr>
                <a:schemeClr val="tx2">
                  <a:lumMod val="50000"/>
                  <a:lumOff val="50000"/>
                </a:schemeClr>
              </a:buClr>
              <a:buFont typeface="Arial" panose="020B0604020202020204" pitchFamily="34" charset="0"/>
              <a:buChar char="–"/>
              <a:defRPr sz="2000" kern="1200">
                <a:solidFill>
                  <a:srgbClr val="7F7F7F"/>
                </a:solidFill>
                <a:latin typeface="CMU Serif" panose="02000603000000000000" pitchFamily="50" charset="0"/>
                <a:ea typeface="CMU Serif" panose="02000603000000000000" pitchFamily="50" charset="0"/>
                <a:cs typeface="CMU Serif" panose="02000603000000000000" pitchFamily="50" charset="0"/>
              </a:defRPr>
            </a:lvl2pPr>
            <a:lvl3pPr marL="557784" indent="-228600" algn="l" defTabSz="914400" rtl="0" eaLnBrk="1" latinLnBrk="0" hangingPunct="1">
              <a:lnSpc>
                <a:spcPct val="130000"/>
              </a:lnSpc>
              <a:spcBef>
                <a:spcPts val="0"/>
              </a:spcBef>
              <a:buClr>
                <a:schemeClr val="tx2">
                  <a:lumMod val="50000"/>
                  <a:lumOff val="50000"/>
                </a:schemeClr>
              </a:buClr>
              <a:buFont typeface="Arial" panose="020B0604020202020204" pitchFamily="34" charset="0"/>
              <a:buChar char="•"/>
              <a:defRPr sz="2000" kern="1200">
                <a:solidFill>
                  <a:srgbClr val="7F7F7F"/>
                </a:solidFill>
                <a:latin typeface="CMU Serif" panose="02000603000000000000" pitchFamily="50" charset="0"/>
                <a:ea typeface="CMU Serif" panose="02000603000000000000" pitchFamily="50" charset="0"/>
                <a:cs typeface="CMU Serif" panose="02000603000000000000" pitchFamily="50" charset="0"/>
              </a:defRPr>
            </a:lvl3pPr>
            <a:lvl4pPr marL="1600200" indent="-228600" algn="l" defTabSz="914400" rtl="0" eaLnBrk="1" latinLnBrk="0" hangingPunct="1">
              <a:lnSpc>
                <a:spcPct val="130000"/>
              </a:lnSpc>
              <a:spcBef>
                <a:spcPts val="0"/>
              </a:spcBef>
              <a:buClr>
                <a:schemeClr val="tx2">
                  <a:lumMod val="50000"/>
                  <a:lumOff val="50000"/>
                </a:schemeClr>
              </a:buClr>
              <a:buFont typeface="Arial" panose="020B0604020202020204" pitchFamily="34" charset="0"/>
              <a:buChar char="–"/>
              <a:defRPr sz="2000" kern="1200">
                <a:solidFill>
                  <a:srgbClr val="7F7F7F"/>
                </a:solidFill>
                <a:latin typeface="CMU Serif" panose="02000603000000000000" pitchFamily="50" charset="0"/>
                <a:ea typeface="CMU Serif" panose="02000603000000000000" pitchFamily="50" charset="0"/>
                <a:cs typeface="CMU Serif" panose="02000603000000000000" pitchFamily="50" charset="0"/>
              </a:defRPr>
            </a:lvl4pPr>
            <a:lvl5pPr marL="2057400" indent="-228600" algn="l" defTabSz="914400" rtl="0" eaLnBrk="1" latinLnBrk="0" hangingPunct="1">
              <a:lnSpc>
                <a:spcPct val="130000"/>
              </a:lnSpc>
              <a:spcBef>
                <a:spcPts val="0"/>
              </a:spcBef>
              <a:buClr>
                <a:schemeClr val="tx2">
                  <a:lumMod val="50000"/>
                  <a:lumOff val="50000"/>
                </a:schemeClr>
              </a:buClr>
              <a:buFont typeface="Arial" panose="020B0604020202020204" pitchFamily="34" charset="0"/>
              <a:buChar char="»"/>
              <a:defRPr sz="2000" kern="1200">
                <a:solidFill>
                  <a:srgbClr val="7F7F7F"/>
                </a:solidFill>
                <a:latin typeface="CMU Serif" panose="02000603000000000000" pitchFamily="50" charset="0"/>
                <a:ea typeface="CMU Serif" panose="02000603000000000000" pitchFamily="50" charset="0"/>
                <a:cs typeface="CMU Serif" panose="02000603000000000000" pitchFamily="50"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61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rPr>
              <a:t>UHC is a health system objective, not a health financing model; and SHI is </a:t>
            </a:r>
            <a:r>
              <a:rPr kumimoji="0" lang="en-US" altLang="en-US" sz="3200" b="0" i="1"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rPr>
              <a:t>not</a:t>
            </a:r>
            <a:r>
              <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rPr>
              <a:t> a necessary precondition for attaining UHC.</a:t>
            </a:r>
          </a:p>
          <a:p>
            <a:pPr marL="546100" marR="0" lvl="3" indent="-457200" algn="l" defTabSz="914400" rtl="0" eaLnBrk="1" fontAlgn="auto" latinLnBrk="0" hangingPunct="1">
              <a:lnSpc>
                <a:spcPct val="100000"/>
              </a:lnSpc>
              <a:spcBef>
                <a:spcPts val="0"/>
              </a:spcBef>
              <a:spcAft>
                <a:spcPts val="0"/>
              </a:spcAft>
              <a:buClr>
                <a:srgbClr val="1F497D">
                  <a:lumMod val="50000"/>
                  <a:lumOff val="50000"/>
                </a:srgbClr>
              </a:buClr>
              <a:buSzTx/>
              <a:buFont typeface="Wingdings" panose="05000000000000000000" pitchFamily="2" charset="2"/>
              <a:buChar char="§"/>
              <a:tabLst/>
              <a:defRPr/>
            </a:pPr>
            <a:endPar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endParaRPr>
          </a:p>
          <a:p>
            <a:pPr marL="5461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rPr>
              <a:t>Many developing countries claim to have attained or are attaining UHC without SHI (e.g., Brazil, Sri Lanka, Malaysia). </a:t>
            </a:r>
          </a:p>
          <a:p>
            <a:pPr marL="546100" marR="0" lvl="3" indent="-457200" algn="l" defTabSz="914400" rtl="0" eaLnBrk="1" fontAlgn="auto" latinLnBrk="0" hangingPunct="1">
              <a:lnSpc>
                <a:spcPct val="100000"/>
              </a:lnSpc>
              <a:spcBef>
                <a:spcPts val="0"/>
              </a:spcBef>
              <a:spcAft>
                <a:spcPts val="0"/>
              </a:spcAft>
              <a:buClr>
                <a:srgbClr val="1F497D">
                  <a:lumMod val="50000"/>
                  <a:lumOff val="50000"/>
                </a:srgbClr>
              </a:buClr>
              <a:buSzTx/>
              <a:buFont typeface="Wingdings" panose="05000000000000000000" pitchFamily="2" charset="2"/>
              <a:buChar char="§"/>
              <a:tabLst/>
              <a:defRPr/>
            </a:pPr>
            <a:endPar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endParaRPr>
          </a:p>
          <a:p>
            <a:pPr marL="546100" marR="0" lvl="3"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rPr>
              <a:t>Many other countries have attained or are attaining UHC using hybrid financing modalities: e.g., SHI augmented by general government revenue financing.</a:t>
            </a:r>
          </a:p>
          <a:p>
            <a:pPr marL="546100" marR="0" lvl="3" indent="-457200" algn="l" defTabSz="914400" rtl="0" eaLnBrk="1" fontAlgn="auto" latinLnBrk="0" hangingPunct="1">
              <a:lnSpc>
                <a:spcPct val="100000"/>
              </a:lnSpc>
              <a:spcBef>
                <a:spcPts val="0"/>
              </a:spcBef>
              <a:spcAft>
                <a:spcPts val="0"/>
              </a:spcAft>
              <a:buClr>
                <a:srgbClr val="1F497D">
                  <a:lumMod val="50000"/>
                  <a:lumOff val="50000"/>
                </a:srgbClr>
              </a:buClr>
              <a:buSzTx/>
              <a:buFont typeface="Wingdings" panose="05000000000000000000" pitchFamily="2" charset="2"/>
              <a:buChar char="§"/>
              <a:tabLst/>
              <a:defRPr/>
            </a:pPr>
            <a:endPar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endParaRPr>
          </a:p>
          <a:p>
            <a:pPr marL="546100" marR="0" lvl="3" indent="-457200" algn="l" defTabSz="914400" rtl="0" eaLnBrk="1" fontAlgn="auto" latinLnBrk="0" hangingPunct="1">
              <a:lnSpc>
                <a:spcPct val="100000"/>
              </a:lnSpc>
              <a:spcBef>
                <a:spcPts val="0"/>
              </a:spcBef>
              <a:spcAft>
                <a:spcPts val="0"/>
              </a:spcAft>
              <a:buClr>
                <a:srgbClr val="1F497D">
                  <a:lumMod val="50000"/>
                  <a:lumOff val="50000"/>
                </a:srgbClr>
              </a:buClr>
              <a:buSzTx/>
              <a:buFont typeface="Wingdings" panose="05000000000000000000" pitchFamily="2" charset="2"/>
              <a:buChar char="§"/>
              <a:tabLst/>
              <a:defRPr/>
            </a:pPr>
            <a:endPar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endParaRPr>
          </a:p>
          <a:p>
            <a:pPr marL="0" marR="0" lvl="0" indent="-4572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endParaRPr>
          </a:p>
          <a:p>
            <a:pPr marL="0" marR="0" lvl="0" indent="0" algn="l" defTabSz="914400" rtl="0" eaLnBrk="1" fontAlgn="auto" latinLnBrk="0" hangingPunct="1">
              <a:lnSpc>
                <a:spcPct val="130000"/>
              </a:lnSpc>
              <a:spcBef>
                <a:spcPts val="1200"/>
              </a:spcBef>
              <a:spcAft>
                <a:spcPts val="0"/>
              </a:spcAft>
              <a:buClrTx/>
              <a:buSzPct val="75000"/>
              <a:buFont typeface="Wingdings" panose="05000000000000000000" pitchFamily="2" charset="2"/>
              <a:buChar char="§"/>
              <a:tabLst/>
              <a:defRPr/>
            </a:pPr>
            <a:endPar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endParaRPr>
          </a:p>
          <a:p>
            <a:pPr marL="0" marR="0" lvl="0" indent="0" algn="l" defTabSz="914400" rtl="0" eaLnBrk="1" fontAlgn="auto" latinLnBrk="0" hangingPunct="1">
              <a:lnSpc>
                <a:spcPct val="130000"/>
              </a:lnSpc>
              <a:spcBef>
                <a:spcPts val="1200"/>
              </a:spcBef>
              <a:spcAft>
                <a:spcPts val="0"/>
              </a:spcAft>
              <a:buClrTx/>
              <a:buSzPct val="75000"/>
              <a:buFont typeface="Wingdings" panose="05000000000000000000" pitchFamily="2" charset="2"/>
              <a:buChar char="§"/>
              <a:tabLst/>
              <a:defRPr/>
            </a:pPr>
            <a:endPar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endParaRPr>
          </a:p>
          <a:p>
            <a:pPr marL="0" marR="0" lvl="0" indent="0" algn="l" defTabSz="914400" rtl="0" eaLnBrk="1" fontAlgn="auto" latinLnBrk="0" hangingPunct="1">
              <a:lnSpc>
                <a:spcPct val="130000"/>
              </a:lnSpc>
              <a:spcBef>
                <a:spcPts val="1200"/>
              </a:spcBef>
              <a:spcAft>
                <a:spcPts val="0"/>
              </a:spcAft>
              <a:buClrTx/>
              <a:buSzPct val="75000"/>
              <a:buFont typeface="Wingdings" panose="05000000000000000000" pitchFamily="2" charset="2"/>
              <a:buChar char="§"/>
              <a:tabLst/>
              <a:defRPr/>
            </a:pPr>
            <a:endPar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endParaRPr>
          </a:p>
          <a:p>
            <a:pPr marL="0" marR="0" lvl="0" indent="0" algn="l" defTabSz="914400" rtl="0" eaLnBrk="1" fontAlgn="auto" latinLnBrk="0" hangingPunct="1">
              <a:lnSpc>
                <a:spcPct val="130000"/>
              </a:lnSpc>
              <a:spcBef>
                <a:spcPts val="1200"/>
              </a:spcBef>
              <a:spcAft>
                <a:spcPts val="0"/>
              </a:spcAft>
              <a:buClrTx/>
              <a:buSzPct val="75000"/>
              <a:buFont typeface="Wingdings" panose="05000000000000000000" pitchFamily="2" charset="2"/>
              <a:buChar char="§"/>
              <a:tabLst/>
              <a:defRPr/>
            </a:pPr>
            <a:endPar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endParaRPr>
          </a:p>
          <a:p>
            <a:pPr marL="0" marR="0" lvl="0" indent="0" algn="l" defTabSz="914400" rtl="0" eaLnBrk="1" fontAlgn="auto" latinLnBrk="0" hangingPunct="1">
              <a:lnSpc>
                <a:spcPct val="130000"/>
              </a:lnSpc>
              <a:spcBef>
                <a:spcPts val="1200"/>
              </a:spcBef>
              <a:spcAft>
                <a:spcPts val="0"/>
              </a:spcAft>
              <a:buClrTx/>
              <a:buSzPct val="75000"/>
              <a:buFont typeface="Wingdings" panose="05000000000000000000" pitchFamily="2" charset="2"/>
              <a:buChar char="§"/>
              <a:tabLst/>
              <a:defRPr/>
            </a:pPr>
            <a:endPar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endParaRPr>
          </a:p>
          <a:p>
            <a:pPr marL="0" marR="0" lvl="0" indent="0" algn="l" defTabSz="914400" rtl="0" eaLnBrk="1" fontAlgn="auto" latinLnBrk="0" hangingPunct="1">
              <a:lnSpc>
                <a:spcPct val="130000"/>
              </a:lnSpc>
              <a:spcBef>
                <a:spcPts val="1200"/>
              </a:spcBef>
              <a:spcAft>
                <a:spcPts val="0"/>
              </a:spcAft>
              <a:buClrTx/>
              <a:buSzPct val="75000"/>
              <a:buFont typeface="Wingdings" panose="05000000000000000000" pitchFamily="2" charset="2"/>
              <a:buChar char="§"/>
              <a:tabLst/>
              <a:defRPr/>
            </a:pPr>
            <a:endParaRPr kumimoji="0" lang="en-US" altLang="en-US" sz="3200" b="0" i="0" u="none" strike="noStrike" kern="1200" cap="none" spc="0" normalizeH="0" baseline="0" noProof="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endParaRPr>
          </a:p>
          <a:p>
            <a:pPr marL="0" marR="0" lvl="0" indent="0" algn="l" defTabSz="914400" rtl="0" eaLnBrk="1" fontAlgn="auto" latinLnBrk="0" hangingPunct="1">
              <a:lnSpc>
                <a:spcPct val="130000"/>
              </a:lnSpc>
              <a:spcBef>
                <a:spcPts val="1200"/>
              </a:spcBef>
              <a:spcAft>
                <a:spcPts val="0"/>
              </a:spcAft>
              <a:buClrTx/>
              <a:buSzPct val="75000"/>
              <a:buFont typeface="Wingdings" panose="05000000000000000000" pitchFamily="2" charset="2"/>
              <a:buChar char="§"/>
              <a:tabLst/>
              <a:defRPr/>
            </a:pPr>
            <a:endParaRPr kumimoji="0" lang="en-US" altLang="en-US" sz="3200" b="0" i="0" u="none" strike="noStrike" kern="1200" cap="none" spc="0" normalizeH="0" baseline="0" noProof="0" dirty="0">
              <a:ln>
                <a:noFill/>
              </a:ln>
              <a:solidFill>
                <a:sysClr val="windowText" lastClr="000000"/>
              </a:solidFill>
              <a:effectLst/>
              <a:uLnTx/>
              <a:uFillTx/>
              <a:latin typeface="Adobe Devanagari" panose="02040503050201020203" pitchFamily="18" charset="0"/>
              <a:ea typeface="MS PGothic" panose="020B0600070205080204" pitchFamily="34" charset="-128"/>
              <a:cs typeface="Adobe Devanagari" panose="02040503050201020203" pitchFamily="18" charset="0"/>
            </a:endParaRPr>
          </a:p>
        </p:txBody>
      </p:sp>
    </p:spTree>
    <p:extLst>
      <p:ext uri="{BB962C8B-B14F-4D97-AF65-F5344CB8AC3E}">
        <p14:creationId xmlns:p14="http://schemas.microsoft.com/office/powerpoint/2010/main" val="226743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General Government Revenue</a:t>
            </a:r>
          </a:p>
        </p:txBody>
      </p:sp>
      <p:sp>
        <p:nvSpPr>
          <p:cNvPr id="7" name="TextBox 6">
            <a:extLst>
              <a:ext uri="{FF2B5EF4-FFF2-40B4-BE49-F238E27FC236}">
                <a16:creationId xmlns:a16="http://schemas.microsoft.com/office/drawing/2014/main" id="{463B6699-0208-4379-80EE-220745D7AE41}"/>
              </a:ext>
            </a:extLst>
          </p:cNvPr>
          <p:cNvSpPr txBox="1"/>
          <p:nvPr/>
        </p:nvSpPr>
        <p:spPr>
          <a:xfrm>
            <a:off x="6096000" y="1466446"/>
            <a:ext cx="5715000" cy="4708981"/>
          </a:xfrm>
          <a:prstGeom prst="rect">
            <a:avLst/>
          </a:prstGeom>
          <a:noFill/>
        </p:spPr>
        <p:txBody>
          <a:bodyPr wrap="square" rtlCol="0">
            <a:spAutoFit/>
          </a:bodyPr>
          <a:lstStyle/>
          <a:p>
            <a:pPr marL="342900" indent="-342900" fontAlgn="auto">
              <a:spcBef>
                <a:spcPts val="0"/>
              </a:spcBef>
              <a:spcAft>
                <a:spcPts val="0"/>
              </a:spcAft>
              <a:buFont typeface="Wingdings" panose="05000000000000000000" pitchFamily="2" charset="2"/>
              <a:buChar char="§"/>
            </a:pPr>
            <a:r>
              <a:rPr lang="en-US" sz="20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Resources from general government revenues including from: “direct” taxes (e.g., on income, payroll, property, wealth, and corporate profits); “indirect” taxes (e.g., on consumption such as sales tax, VAT, excise tax, export and import duties); and other non-tax revenue sources (e.g., from natural resources such as oil, fisheries, etc.). </a:t>
            </a:r>
          </a:p>
          <a:p>
            <a:pPr marL="342900" indent="-342900" fontAlgn="auto">
              <a:spcBef>
                <a:spcPts val="0"/>
              </a:spcBef>
              <a:spcAft>
                <a:spcPts val="0"/>
              </a:spcAft>
              <a:buFont typeface="Wingdings" panose="05000000000000000000" pitchFamily="2" charset="2"/>
              <a:buChar char="§"/>
            </a:pPr>
            <a:endParaRPr lang="en-US" sz="20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342900" indent="-342900" fontAlgn="auto">
              <a:spcBef>
                <a:spcPts val="0"/>
              </a:spcBef>
              <a:spcAft>
                <a:spcPts val="0"/>
              </a:spcAft>
              <a:buFont typeface="Wingdings" panose="05000000000000000000" pitchFamily="2" charset="2"/>
              <a:buChar char="§"/>
            </a:pPr>
            <a:r>
              <a:rPr lang="en-US" sz="20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Pooling is at government budget level, or sometimes with purchasing agency.</a:t>
            </a:r>
          </a:p>
          <a:p>
            <a:pPr marL="342900" indent="-342900" fontAlgn="auto">
              <a:spcBef>
                <a:spcPts val="0"/>
              </a:spcBef>
              <a:spcAft>
                <a:spcPts val="0"/>
              </a:spcAft>
              <a:buFont typeface="Wingdings" panose="05000000000000000000" pitchFamily="2" charset="2"/>
              <a:buChar char="§"/>
            </a:pPr>
            <a:endParaRPr lang="en-US" sz="20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342900" indent="-342900" fontAlgn="auto">
              <a:spcBef>
                <a:spcPts val="0"/>
              </a:spcBef>
              <a:spcAft>
                <a:spcPts val="0"/>
              </a:spcAft>
              <a:buFont typeface="Wingdings" panose="05000000000000000000" pitchFamily="2" charset="2"/>
              <a:buChar char="§"/>
            </a:pPr>
            <a:r>
              <a:rPr lang="en-US" sz="20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Purchasing arrangements vary, often line-item budgets transferred to public-owned facilities; sometimes transfers to purchasing agency that contracts both public and private providers.</a:t>
            </a:r>
          </a:p>
        </p:txBody>
      </p:sp>
      <p:graphicFrame>
        <p:nvGraphicFramePr>
          <p:cNvPr id="5" name="Diagram 4">
            <a:extLst>
              <a:ext uri="{FF2B5EF4-FFF2-40B4-BE49-F238E27FC236}">
                <a16:creationId xmlns:a16="http://schemas.microsoft.com/office/drawing/2014/main" id="{E7C7DFA1-AAC4-432D-B5E8-1F2B29B1356A}"/>
              </a:ext>
            </a:extLst>
          </p:cNvPr>
          <p:cNvGraphicFramePr/>
          <p:nvPr>
            <p:extLst/>
          </p:nvPr>
        </p:nvGraphicFramePr>
        <p:xfrm>
          <a:off x="0" y="1266275"/>
          <a:ext cx="6477000" cy="492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Right 7">
            <a:extLst>
              <a:ext uri="{FF2B5EF4-FFF2-40B4-BE49-F238E27FC236}">
                <a16:creationId xmlns:a16="http://schemas.microsoft.com/office/drawing/2014/main" id="{F7E49F1A-01EF-47A8-953C-7B95067B5917}"/>
              </a:ext>
            </a:extLst>
          </p:cNvPr>
          <p:cNvSpPr/>
          <p:nvPr/>
        </p:nvSpPr>
        <p:spPr bwMode="auto">
          <a:xfrm>
            <a:off x="1780768" y="1387616"/>
            <a:ext cx="740980" cy="614855"/>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pPr>
            <a:endParaRPr lang="en-US" sz="1400" b="0" dirty="0">
              <a:solidFill>
                <a:schemeClr val="accent1">
                  <a:lumMod val="75000"/>
                  <a:lumOff val="25000"/>
                </a:schemeClr>
              </a:solidFill>
              <a:latin typeface="+mn-lt"/>
              <a:cs typeface="Times New Roman" pitchFamily="18" charset="0"/>
            </a:endParaRPr>
          </a:p>
        </p:txBody>
      </p:sp>
    </p:spTree>
    <p:extLst>
      <p:ext uri="{BB962C8B-B14F-4D97-AF65-F5344CB8AC3E}">
        <p14:creationId xmlns:p14="http://schemas.microsoft.com/office/powerpoint/2010/main" val="226003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General Government Revenue</a:t>
            </a:r>
          </a:p>
        </p:txBody>
      </p:sp>
      <p:sp>
        <p:nvSpPr>
          <p:cNvPr id="6" name="TextBox 5">
            <a:extLst>
              <a:ext uri="{FF2B5EF4-FFF2-40B4-BE49-F238E27FC236}">
                <a16:creationId xmlns:a16="http://schemas.microsoft.com/office/drawing/2014/main" id="{A1889D62-DF5D-4B97-A5DF-4CFC326BB84D}"/>
              </a:ext>
            </a:extLst>
          </p:cNvPr>
          <p:cNvSpPr txBox="1"/>
          <p:nvPr/>
        </p:nvSpPr>
        <p:spPr>
          <a:xfrm>
            <a:off x="448469" y="1338001"/>
            <a:ext cx="3555053" cy="4524315"/>
          </a:xfrm>
          <a:prstGeom prst="rect">
            <a:avLst/>
          </a:prstGeom>
          <a:noFill/>
        </p:spPr>
        <p:txBody>
          <a:bodyPr wrap="square" rtlCol="0">
            <a:spAutoFit/>
          </a:bodyPr>
          <a:lstStyle/>
          <a:p>
            <a:pPr algn="ctr" fontAlgn="auto">
              <a:spcBef>
                <a:spcPts val="0"/>
              </a:spcBef>
              <a:spcAft>
                <a:spcPts val="0"/>
              </a:spcAft>
            </a:pPr>
            <a:r>
              <a:rPr lang="en-US" sz="1800" i="1">
                <a:solidFill>
                  <a:srgbClr val="92D050"/>
                </a:solidFill>
                <a:latin typeface="Adobe Devanagari" panose="02040503050201020203" pitchFamily="18" charset="0"/>
                <a:ea typeface="CMU Serif" panose="02000603000000000000" pitchFamily="50" charset="0"/>
                <a:cs typeface="Adobe Devanagari" panose="02040503050201020203" pitchFamily="18" charset="0"/>
              </a:rPr>
              <a:t>Strengths</a:t>
            </a:r>
          </a:p>
          <a:p>
            <a:pPr algn="ctr" fontAlgn="auto">
              <a:spcBef>
                <a:spcPts val="0"/>
              </a:spcBef>
              <a:spcAft>
                <a:spcPts val="0"/>
              </a:spcAft>
            </a:pPr>
            <a:endParaRPr lang="en-US" sz="2000" b="0" i="1">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285750" lvl="1" indent="-285750" fontAlgn="auto">
              <a:spcBef>
                <a:spcPts val="0"/>
              </a:spcBef>
              <a:spcAft>
                <a:spcPts val="0"/>
              </a:spcAft>
              <a:buFont typeface="Wingdings" panose="05000000000000000000" pitchFamily="2" charset="2"/>
              <a:buChar char="Ø"/>
            </a:pPr>
            <a:r>
              <a:rPr lang="en-US" altLang="en-US" sz="1800" b="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Broad revenue base comprising  tax and non-tax sources; </a:t>
            </a:r>
          </a:p>
          <a:p>
            <a:pPr marL="285750" lvl="1" indent="-285750" fontAlgn="auto">
              <a:spcBef>
                <a:spcPts val="0"/>
              </a:spcBef>
              <a:spcAft>
                <a:spcPts val="0"/>
              </a:spcAft>
              <a:buFont typeface="Wingdings" panose="05000000000000000000" pitchFamily="2" charset="2"/>
              <a:buChar char="Ø"/>
            </a:pPr>
            <a:endParaRPr lang="en-US" altLang="en-US" sz="1800" b="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285750" lvl="1" indent="-285750" fontAlgn="auto">
              <a:spcBef>
                <a:spcPts val="0"/>
              </a:spcBef>
              <a:spcAft>
                <a:spcPts val="0"/>
              </a:spcAft>
              <a:buFont typeface="Wingdings" panose="05000000000000000000" pitchFamily="2" charset="2"/>
              <a:buChar char="Ø"/>
            </a:pPr>
            <a:r>
              <a:rPr lang="en-US" altLang="en-US" sz="1800" b="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Pool risks for entire population. Easy to extend coverage to all, including those in informal sector.</a:t>
            </a:r>
          </a:p>
          <a:p>
            <a:pPr marL="285750" lvl="1" indent="-285750" fontAlgn="auto">
              <a:spcBef>
                <a:spcPts val="0"/>
              </a:spcBef>
              <a:spcAft>
                <a:spcPts val="0"/>
              </a:spcAft>
              <a:buFont typeface="Wingdings" panose="05000000000000000000" pitchFamily="2" charset="2"/>
              <a:buChar char="Ø"/>
            </a:pPr>
            <a:endParaRPr lang="en-US" altLang="en-US" sz="1800" b="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285750" lvl="1" indent="-285750" fontAlgn="auto">
              <a:spcBef>
                <a:spcPts val="0"/>
              </a:spcBef>
              <a:spcAft>
                <a:spcPts val="0"/>
              </a:spcAft>
              <a:buFont typeface="Wingdings" panose="05000000000000000000" pitchFamily="2" charset="2"/>
              <a:buChar char="Ø"/>
            </a:pPr>
            <a:r>
              <a:rPr lang="en-US" altLang="en-US" sz="1800" b="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Financial burden of financing health (and other sectors) can be spread across entire population.</a:t>
            </a:r>
          </a:p>
          <a:p>
            <a:pPr marL="285750" lvl="1" indent="-285750" fontAlgn="auto">
              <a:spcBef>
                <a:spcPts val="0"/>
              </a:spcBef>
              <a:spcAft>
                <a:spcPts val="0"/>
              </a:spcAft>
              <a:buFont typeface="Wingdings" panose="05000000000000000000" pitchFamily="2" charset="2"/>
              <a:buChar char="Ø"/>
            </a:pPr>
            <a:endParaRPr lang="en-US" altLang="en-US" sz="1800" b="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285750" lvl="1" indent="-285750" fontAlgn="auto">
              <a:spcBef>
                <a:spcPts val="0"/>
              </a:spcBef>
              <a:spcAft>
                <a:spcPts val="0"/>
              </a:spcAft>
              <a:buFont typeface="Wingdings" panose="05000000000000000000" pitchFamily="2" charset="2"/>
              <a:buChar char="Ø"/>
            </a:pPr>
            <a:r>
              <a:rPr lang="en-US" altLang="en-US" sz="1800" b="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Can be a progressive source of financing in some countries.</a:t>
            </a:r>
          </a:p>
          <a:p>
            <a:pPr marL="285750" lvl="1" indent="-285750" fontAlgn="auto">
              <a:spcBef>
                <a:spcPts val="0"/>
              </a:spcBef>
              <a:spcAft>
                <a:spcPts val="0"/>
              </a:spcAft>
              <a:buFont typeface="Wingdings" panose="05000000000000000000" pitchFamily="2" charset="2"/>
              <a:buChar char="Ø"/>
            </a:pPr>
            <a:endParaRPr lang="en-US" altLang="en-US" sz="1800" b="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p:txBody>
      </p:sp>
      <p:sp>
        <p:nvSpPr>
          <p:cNvPr id="10" name="TextBox 9">
            <a:extLst>
              <a:ext uri="{FF2B5EF4-FFF2-40B4-BE49-F238E27FC236}">
                <a16:creationId xmlns:a16="http://schemas.microsoft.com/office/drawing/2014/main" id="{BFBDD5D4-289D-4445-9987-FAC3CE8846FF}"/>
              </a:ext>
            </a:extLst>
          </p:cNvPr>
          <p:cNvSpPr txBox="1"/>
          <p:nvPr/>
        </p:nvSpPr>
        <p:spPr>
          <a:xfrm>
            <a:off x="4151226" y="1318049"/>
            <a:ext cx="4180922" cy="4672818"/>
          </a:xfrm>
          <a:prstGeom prst="rect">
            <a:avLst/>
          </a:prstGeom>
          <a:noFill/>
        </p:spPr>
        <p:txBody>
          <a:bodyPr wrap="square" rtlCol="0">
            <a:spAutoFit/>
          </a:bodyPr>
          <a:lstStyle/>
          <a:p>
            <a:pPr algn="ctr" fontAlgn="auto">
              <a:spcBef>
                <a:spcPts val="0"/>
              </a:spcBef>
              <a:spcAft>
                <a:spcPts val="0"/>
              </a:spcAft>
            </a:pPr>
            <a:r>
              <a:rPr lang="en-US" sz="1800" i="1" dirty="0">
                <a:solidFill>
                  <a:srgbClr val="FF0000"/>
                </a:solidFill>
                <a:latin typeface="Adobe Devanagari" panose="02040503050201020203" pitchFamily="18" charset="0"/>
                <a:ea typeface="CMU Serif" panose="02000603000000000000" pitchFamily="50" charset="0"/>
                <a:cs typeface="Adobe Devanagari" panose="02040503050201020203" pitchFamily="18" charset="0"/>
              </a:rPr>
              <a:t>Weaknesses</a:t>
            </a:r>
          </a:p>
          <a:p>
            <a:pPr algn="ctr" fontAlgn="auto">
              <a:spcBef>
                <a:spcPts val="0"/>
              </a:spcBef>
              <a:spcAft>
                <a:spcPts val="0"/>
              </a:spcAft>
            </a:pPr>
            <a:endParaRPr lang="en-US" sz="2000" b="0" i="1"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285750" lvl="1" indent="-285750" fontAlgn="auto">
              <a:lnSpc>
                <a:spcPct val="90000"/>
              </a:lnSpc>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Potentially unstable source due to annual budget process, sensitivity to political priorities, weaknesses in public financial management, and exposure to macroeconomic volatility.</a:t>
            </a:r>
          </a:p>
          <a:p>
            <a:pPr marL="285750" lvl="1" indent="-285750" fontAlgn="auto">
              <a:lnSpc>
                <a:spcPct val="90000"/>
              </a:lnSpc>
              <a:spcBef>
                <a:spcPts val="0"/>
              </a:spcBef>
              <a:spcAft>
                <a:spcPts val="0"/>
              </a:spcAft>
              <a:buFont typeface="Wingdings" panose="05000000000000000000" pitchFamily="2" charset="2"/>
              <a:buChar char="Ø"/>
            </a:pPr>
            <a:endParaRPr lang="en-US" altLang="en-US" sz="1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285750" lvl="1" indent="-285750" fontAlgn="auto">
              <a:lnSpc>
                <a:spcPct val="90000"/>
              </a:lnSpc>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Poverty, large informal share of economy, and capacity constraints limit revenue-generating capacity in many developing countries.</a:t>
            </a:r>
          </a:p>
          <a:p>
            <a:pPr marL="285750" lvl="1" indent="-285750" fontAlgn="auto">
              <a:lnSpc>
                <a:spcPct val="90000"/>
              </a:lnSpc>
              <a:spcBef>
                <a:spcPts val="0"/>
              </a:spcBef>
              <a:spcAft>
                <a:spcPts val="0"/>
              </a:spcAft>
              <a:buFont typeface="Wingdings" panose="05000000000000000000" pitchFamily="2" charset="2"/>
              <a:buChar char="Ø"/>
            </a:pPr>
            <a:endParaRPr lang="en-US" altLang="en-US" sz="1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285750" lvl="1" indent="-285750" fontAlgn="auto">
              <a:lnSpc>
                <a:spcPct val="90000"/>
              </a:lnSpc>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May be regressive in some countries; “excessive” taxation may have adverse macroeconomic implications.</a:t>
            </a:r>
          </a:p>
          <a:p>
            <a:pPr marL="285750" lvl="1" indent="-285750" fontAlgn="auto">
              <a:lnSpc>
                <a:spcPct val="90000"/>
              </a:lnSpc>
              <a:spcBef>
                <a:spcPts val="0"/>
              </a:spcBef>
              <a:spcAft>
                <a:spcPts val="0"/>
              </a:spcAft>
              <a:buFont typeface="Wingdings" panose="05000000000000000000" pitchFamily="2" charset="2"/>
              <a:buChar char="Ø"/>
            </a:pPr>
            <a:endParaRPr lang="en-US" altLang="en-US" sz="1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285750" lvl="1" indent="-285750" fontAlgn="auto">
              <a:lnSpc>
                <a:spcPct val="90000"/>
              </a:lnSpc>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Moral hazard (over-utilization).</a:t>
            </a:r>
            <a:endParaRPr lang="en-US" sz="2000" b="0" i="1"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p:txBody>
      </p:sp>
      <p:sp>
        <p:nvSpPr>
          <p:cNvPr id="11" name="TextBox 10">
            <a:extLst>
              <a:ext uri="{FF2B5EF4-FFF2-40B4-BE49-F238E27FC236}">
                <a16:creationId xmlns:a16="http://schemas.microsoft.com/office/drawing/2014/main" id="{E22A0E0A-9085-40BD-A5B9-D28D1DC0BE2B}"/>
              </a:ext>
            </a:extLst>
          </p:cNvPr>
          <p:cNvSpPr txBox="1"/>
          <p:nvPr/>
        </p:nvSpPr>
        <p:spPr>
          <a:xfrm>
            <a:off x="8188478" y="1338001"/>
            <a:ext cx="3555053" cy="3170099"/>
          </a:xfrm>
          <a:prstGeom prst="rect">
            <a:avLst/>
          </a:prstGeom>
          <a:noFill/>
        </p:spPr>
        <p:txBody>
          <a:bodyPr wrap="square" rtlCol="0">
            <a:spAutoFit/>
          </a:bodyPr>
          <a:lstStyle/>
          <a:p>
            <a:pPr algn="ctr" fontAlgn="auto">
              <a:spcBef>
                <a:spcPts val="0"/>
              </a:spcBef>
              <a:spcAft>
                <a:spcPts val="0"/>
              </a:spcAft>
            </a:pPr>
            <a:r>
              <a:rPr lang="en-US" sz="1800" i="1" dirty="0">
                <a:solidFill>
                  <a:srgbClr val="FFC000"/>
                </a:solidFill>
                <a:latin typeface="Adobe Devanagari" panose="02040503050201020203" pitchFamily="18" charset="0"/>
                <a:ea typeface="CMU Serif" panose="02000603000000000000" pitchFamily="50" charset="0"/>
                <a:cs typeface="Adobe Devanagari" panose="02040503050201020203" pitchFamily="18" charset="0"/>
              </a:rPr>
              <a:t>Examples</a:t>
            </a:r>
          </a:p>
          <a:p>
            <a:pPr algn="ctr" fontAlgn="auto">
              <a:spcBef>
                <a:spcPts val="0"/>
              </a:spcBef>
              <a:spcAft>
                <a:spcPts val="0"/>
              </a:spcAft>
            </a:pPr>
            <a:endParaRPr lang="en-US" sz="2000" b="0" i="1"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Tuvalu, Seychelles, Brunei, Kiribati: &gt;90% total health expenditures is domestic general government revenue financed.</a:t>
            </a:r>
          </a:p>
          <a:p>
            <a:pPr marL="285750" indent="-285750" fontAlgn="auto">
              <a:spcBef>
                <a:spcPts val="0"/>
              </a:spcBef>
              <a:spcAft>
                <a:spcPts val="0"/>
              </a:spcAft>
              <a:buFont typeface="Wingdings" panose="05000000000000000000" pitchFamily="2" charset="2"/>
              <a:buChar char="Ø"/>
            </a:pPr>
            <a:endParaRPr lang="en-US" sz="1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Other prominent examples: UK, Australia, Canada, Norway, Denmark, Sweden, Italy, Malaysia, New Zealand, Spain, Portugal.</a:t>
            </a:r>
          </a:p>
        </p:txBody>
      </p:sp>
    </p:spTree>
    <p:extLst>
      <p:ext uri="{BB962C8B-B14F-4D97-AF65-F5344CB8AC3E}">
        <p14:creationId xmlns:p14="http://schemas.microsoft.com/office/powerpoint/2010/main" val="3829893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83B0D1-9BFB-4E6D-A333-252E93D8F026}"/>
              </a:ext>
            </a:extLst>
          </p:cNvPr>
          <p:cNvSpPr txBox="1"/>
          <p:nvPr/>
        </p:nvSpPr>
        <p:spPr>
          <a:xfrm>
            <a:off x="9020710" y="6082301"/>
            <a:ext cx="3010328" cy="698643"/>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‘Fiscal Space’ for Health</a:t>
            </a:r>
          </a:p>
        </p:txBody>
      </p:sp>
      <p:sp>
        <p:nvSpPr>
          <p:cNvPr id="5" name="Content Placeholder 2">
            <a:extLst>
              <a:ext uri="{FF2B5EF4-FFF2-40B4-BE49-F238E27FC236}">
                <a16:creationId xmlns:a16="http://schemas.microsoft.com/office/drawing/2014/main" id="{83D40EC8-D632-454F-A3FC-E9683153CADD}"/>
              </a:ext>
            </a:extLst>
          </p:cNvPr>
          <p:cNvSpPr txBox="1">
            <a:spLocks/>
          </p:cNvSpPr>
          <p:nvPr/>
        </p:nvSpPr>
        <p:spPr>
          <a:xfrm>
            <a:off x="172948" y="1168924"/>
            <a:ext cx="11846103" cy="897697"/>
          </a:xfrm>
          <a:prstGeom prst="rect">
            <a:avLst/>
          </a:prstGeom>
          <a:ln w="92075">
            <a:solidFill>
              <a:srgbClr val="3399FF"/>
            </a:solidFill>
          </a:ln>
        </p:spPr>
        <p:txBody>
          <a:bodyPr anchor="t">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0" indent="0" algn="ctr" defTabSz="914400" rtl="0" eaLnBrk="0" fontAlgn="base" latinLnBrk="0" hangingPunct="0">
              <a:lnSpc>
                <a:spcPct val="100000"/>
              </a:lnSpc>
              <a:spcBef>
                <a:spcPts val="0"/>
              </a:spcBef>
              <a:spcAft>
                <a:spcPct val="0"/>
              </a:spcAft>
              <a:buClr>
                <a:srgbClr val="404040"/>
              </a:buClr>
              <a:buSzTx/>
              <a:buFontTx/>
              <a:buNone/>
              <a:tabLst/>
              <a:defRPr/>
            </a:pPr>
            <a:r>
              <a:rPr kumimoji="0" lang="en-US" sz="2500" b="1"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Systematic assessment of the need, ability, and/or willingness of countries to increase public financing for health in a sustainable, efficient, and equitable manner</a:t>
            </a:r>
            <a:endParaRPr kumimoji="0" lang="en-US" sz="25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285750" marR="0" lvl="1" indent="-285750" algn="l" defTabSz="914400" rtl="0" eaLnBrk="1" fontAlgn="base" latinLnBrk="0" hangingPunct="1">
              <a:lnSpc>
                <a:spcPct val="110000"/>
              </a:lnSpc>
              <a:spcBef>
                <a:spcPct val="0"/>
              </a:spcBef>
              <a:spcAft>
                <a:spcPct val="0"/>
              </a:spcAft>
              <a:buClr>
                <a:srgbClr val="595959"/>
              </a:buClr>
              <a:buSzTx/>
              <a:buFont typeface="Wingdings" pitchFamily="2" charset="2"/>
              <a:buChar char="§"/>
              <a:tabLst/>
              <a:defRPr/>
            </a:pPr>
            <a:endParaRPr kumimoji="0" lang="en-US" sz="11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342900" marR="0" lvl="0" indent="-342900" algn="l" defTabSz="914400" rtl="0" eaLnBrk="1" fontAlgn="base" latinLnBrk="0" hangingPunct="1">
              <a:lnSpc>
                <a:spcPct val="150000"/>
              </a:lnSpc>
              <a:spcBef>
                <a:spcPts val="1800"/>
              </a:spcBef>
              <a:spcAft>
                <a:spcPct val="0"/>
              </a:spcAft>
              <a:buClr>
                <a:srgbClr val="404040"/>
              </a:buClr>
              <a:buSzTx/>
              <a:buFont typeface="Wingdings" panose="05000000000000000000" pitchFamily="2" charset="2"/>
              <a:buChar char="§"/>
              <a:tabLst/>
              <a:defRPr/>
            </a:pPr>
            <a:endParaRPr kumimoji="0" lang="en-US" sz="11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graphicFrame>
        <p:nvGraphicFramePr>
          <p:cNvPr id="7" name="Diagram 6">
            <a:extLst>
              <a:ext uri="{FF2B5EF4-FFF2-40B4-BE49-F238E27FC236}">
                <a16:creationId xmlns:a16="http://schemas.microsoft.com/office/drawing/2014/main" id="{AB0CC695-2905-4279-926D-D0EE2F7CC4C2}"/>
              </a:ext>
            </a:extLst>
          </p:cNvPr>
          <p:cNvGraphicFramePr/>
          <p:nvPr>
            <p:extLst/>
          </p:nvPr>
        </p:nvGraphicFramePr>
        <p:xfrm>
          <a:off x="914400" y="2260646"/>
          <a:ext cx="10363200"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367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83B0D1-9BFB-4E6D-A333-252E93D8F026}"/>
              </a:ext>
            </a:extLst>
          </p:cNvPr>
          <p:cNvSpPr txBox="1"/>
          <p:nvPr/>
        </p:nvSpPr>
        <p:spPr>
          <a:xfrm>
            <a:off x="9020710" y="6082301"/>
            <a:ext cx="3010328" cy="698643"/>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‘Fiscal Space’ for Health</a:t>
            </a:r>
          </a:p>
        </p:txBody>
      </p:sp>
      <p:pic>
        <p:nvPicPr>
          <p:cNvPr id="6" name="Picture 5">
            <a:extLst>
              <a:ext uri="{FF2B5EF4-FFF2-40B4-BE49-F238E27FC236}">
                <a16:creationId xmlns:a16="http://schemas.microsoft.com/office/drawing/2014/main" id="{9561B94B-765F-4087-9698-E61049B3F1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3878" y="1194474"/>
            <a:ext cx="7424244" cy="5448861"/>
          </a:xfrm>
          <a:prstGeom prst="rect">
            <a:avLst/>
          </a:prstGeom>
          <a:ln w="38100">
            <a:solidFill>
              <a:schemeClr val="accent1"/>
            </a:solidFill>
          </a:ln>
        </p:spPr>
      </p:pic>
      <p:sp>
        <p:nvSpPr>
          <p:cNvPr id="8" name="Arrow: Down 7">
            <a:extLst>
              <a:ext uri="{FF2B5EF4-FFF2-40B4-BE49-F238E27FC236}">
                <a16:creationId xmlns:a16="http://schemas.microsoft.com/office/drawing/2014/main" id="{04754996-4873-4C82-A569-445A52A90A43}"/>
              </a:ext>
            </a:extLst>
          </p:cNvPr>
          <p:cNvSpPr/>
          <p:nvPr/>
        </p:nvSpPr>
        <p:spPr bwMode="auto">
          <a:xfrm rot="19128081">
            <a:off x="5742541" y="2497873"/>
            <a:ext cx="358173" cy="2121881"/>
          </a:xfrm>
          <a:prstGeom prst="down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pPr>
            <a:endParaRPr lang="en-US" sz="1400" b="0" dirty="0">
              <a:solidFill>
                <a:schemeClr val="accent1">
                  <a:lumMod val="75000"/>
                  <a:lumOff val="25000"/>
                </a:schemeClr>
              </a:solidFill>
              <a:latin typeface="+mn-lt"/>
              <a:cs typeface="Times New Roman" pitchFamily="18" charset="0"/>
            </a:endParaRPr>
          </a:p>
        </p:txBody>
      </p:sp>
    </p:spTree>
    <p:extLst>
      <p:ext uri="{BB962C8B-B14F-4D97-AF65-F5344CB8AC3E}">
        <p14:creationId xmlns:p14="http://schemas.microsoft.com/office/powerpoint/2010/main" val="4207305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Health Financing Modalities</a:t>
            </a:r>
          </a:p>
        </p:txBody>
      </p:sp>
      <p:sp>
        <p:nvSpPr>
          <p:cNvPr id="5" name="Content Placeholder 6">
            <a:extLst>
              <a:ext uri="{FF2B5EF4-FFF2-40B4-BE49-F238E27FC236}">
                <a16:creationId xmlns:a16="http://schemas.microsoft.com/office/drawing/2014/main" id="{1625AA4B-4D03-4E82-8B50-1F85D5B27272}"/>
              </a:ext>
            </a:extLst>
          </p:cNvPr>
          <p:cNvSpPr txBox="1">
            <a:spLocks/>
          </p:cNvSpPr>
          <p:nvPr/>
        </p:nvSpPr>
        <p:spPr>
          <a:xfrm>
            <a:off x="5980176" y="1345523"/>
            <a:ext cx="6044184" cy="44060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200" dirty="0">
                <a:latin typeface="Adobe Devanagari" panose="02040503050201020203" pitchFamily="18" charset="0"/>
                <a:cs typeface="Adobe Devanagari" panose="02040503050201020203" pitchFamily="18" charset="0"/>
              </a:rPr>
              <a:t>Each modality typically associated with different instruments for </a:t>
            </a:r>
            <a:r>
              <a:rPr lang="en-US" sz="2200" dirty="0">
                <a:solidFill>
                  <a:srgbClr val="FF0000"/>
                </a:solidFill>
                <a:latin typeface="Adobe Devanagari" panose="02040503050201020203" pitchFamily="18" charset="0"/>
                <a:cs typeface="Adobe Devanagari" panose="02040503050201020203" pitchFamily="18" charset="0"/>
              </a:rPr>
              <a:t>revenue generation</a:t>
            </a:r>
            <a:r>
              <a:rPr lang="en-US" sz="2200" dirty="0">
                <a:latin typeface="Adobe Devanagari" panose="02040503050201020203" pitchFamily="18" charset="0"/>
                <a:cs typeface="Adobe Devanagari" panose="02040503050201020203" pitchFamily="18" charset="0"/>
              </a:rPr>
              <a:t>, </a:t>
            </a:r>
            <a:r>
              <a:rPr lang="en-US" sz="2200" dirty="0">
                <a:solidFill>
                  <a:srgbClr val="FF0000"/>
                </a:solidFill>
                <a:latin typeface="Adobe Devanagari" panose="02040503050201020203" pitchFamily="18" charset="0"/>
                <a:cs typeface="Adobe Devanagari" panose="02040503050201020203" pitchFamily="18" charset="0"/>
              </a:rPr>
              <a:t>pooling</a:t>
            </a:r>
            <a:r>
              <a:rPr lang="en-US" sz="2200" dirty="0">
                <a:latin typeface="Adobe Devanagari" panose="02040503050201020203" pitchFamily="18" charset="0"/>
                <a:cs typeface="Adobe Devanagari" panose="02040503050201020203" pitchFamily="18" charset="0"/>
              </a:rPr>
              <a:t>, and </a:t>
            </a:r>
            <a:r>
              <a:rPr lang="en-US" sz="2200" dirty="0">
                <a:solidFill>
                  <a:srgbClr val="FF0000"/>
                </a:solidFill>
                <a:latin typeface="Adobe Devanagari" panose="02040503050201020203" pitchFamily="18" charset="0"/>
                <a:cs typeface="Adobe Devanagari" panose="02040503050201020203" pitchFamily="18" charset="0"/>
              </a:rPr>
              <a:t>purchasing </a:t>
            </a:r>
            <a:r>
              <a:rPr lang="en-US" sz="2200" dirty="0">
                <a:latin typeface="Adobe Devanagari" panose="02040503050201020203" pitchFamily="18" charset="0"/>
                <a:cs typeface="Adobe Devanagari" panose="02040503050201020203" pitchFamily="18" charset="0"/>
              </a:rPr>
              <a:t>of health services. </a:t>
            </a:r>
          </a:p>
          <a:p>
            <a:pPr fontAlgn="auto">
              <a:spcAft>
                <a:spcPts val="0"/>
              </a:spcAft>
            </a:pPr>
            <a:endParaRPr lang="en-US" sz="2200" dirty="0">
              <a:latin typeface="Adobe Devanagari" panose="02040503050201020203" pitchFamily="18" charset="0"/>
              <a:cs typeface="Adobe Devanagari" panose="02040503050201020203" pitchFamily="18" charset="0"/>
            </a:endParaRPr>
          </a:p>
          <a:p>
            <a:pPr fontAlgn="auto">
              <a:spcAft>
                <a:spcPts val="0"/>
              </a:spcAft>
            </a:pPr>
            <a:r>
              <a:rPr lang="en-US" sz="2200" dirty="0">
                <a:latin typeface="Adobe Devanagari" panose="02040503050201020203" pitchFamily="18" charset="0"/>
                <a:cs typeface="Adobe Devanagari" panose="02040503050201020203" pitchFamily="18" charset="0"/>
              </a:rPr>
              <a:t>Some form of prepayment/pooling in all modalities except OOP.</a:t>
            </a:r>
          </a:p>
          <a:p>
            <a:pPr fontAlgn="auto">
              <a:spcAft>
                <a:spcPts val="0"/>
              </a:spcAft>
            </a:pPr>
            <a:endParaRPr lang="en-US" sz="2200" dirty="0">
              <a:latin typeface="Adobe Devanagari" panose="02040503050201020203" pitchFamily="18" charset="0"/>
              <a:cs typeface="Adobe Devanagari" panose="02040503050201020203" pitchFamily="18" charset="0"/>
            </a:endParaRPr>
          </a:p>
          <a:p>
            <a:pPr fontAlgn="auto">
              <a:spcAft>
                <a:spcPts val="0"/>
              </a:spcAft>
            </a:pPr>
            <a:r>
              <a:rPr lang="en-US" sz="2200" dirty="0">
                <a:latin typeface="Adobe Devanagari" panose="02040503050201020203" pitchFamily="18" charset="0"/>
                <a:cs typeface="Adobe Devanagari" panose="02040503050201020203" pitchFamily="18" charset="0"/>
              </a:rPr>
              <a:t>Rarely do we see a “pure” form exist and all countries are hybrids.</a:t>
            </a:r>
          </a:p>
          <a:p>
            <a:pPr fontAlgn="auto">
              <a:spcAft>
                <a:spcPts val="0"/>
              </a:spcAft>
            </a:pPr>
            <a:endParaRPr lang="en-US" sz="2200" dirty="0">
              <a:latin typeface="Adobe Devanagari" panose="02040503050201020203" pitchFamily="18" charset="0"/>
              <a:cs typeface="Adobe Devanagari" panose="02040503050201020203" pitchFamily="18" charset="0"/>
            </a:endParaRPr>
          </a:p>
          <a:p>
            <a:pPr fontAlgn="auto">
              <a:spcAft>
                <a:spcPts val="0"/>
              </a:spcAft>
            </a:pPr>
            <a:r>
              <a:rPr lang="en-US" sz="2200" dirty="0">
                <a:latin typeface="Adobe Devanagari" panose="02040503050201020203" pitchFamily="18" charset="0"/>
                <a:cs typeface="Adobe Devanagari" panose="02040503050201020203" pitchFamily="18" charset="0"/>
              </a:rPr>
              <a:t>From health financing perspective, UHC entails move away from OOP towards prepayment/pooling (typically general government revenue financing).</a:t>
            </a:r>
          </a:p>
        </p:txBody>
      </p:sp>
      <p:graphicFrame>
        <p:nvGraphicFramePr>
          <p:cNvPr id="6" name="Diagram 5">
            <a:extLst>
              <a:ext uri="{FF2B5EF4-FFF2-40B4-BE49-F238E27FC236}">
                <a16:creationId xmlns:a16="http://schemas.microsoft.com/office/drawing/2014/main" id="{0B0A5631-18CB-41ED-BF50-707F6781823F}"/>
              </a:ext>
            </a:extLst>
          </p:cNvPr>
          <p:cNvGraphicFramePr/>
          <p:nvPr>
            <p:extLst/>
          </p:nvPr>
        </p:nvGraphicFramePr>
        <p:xfrm>
          <a:off x="0" y="1266275"/>
          <a:ext cx="6477000" cy="492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699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5" name="Content Placeholder 2"/>
          <p:cNvSpPr txBox="1">
            <a:spLocks/>
          </p:cNvSpPr>
          <p:nvPr/>
        </p:nvSpPr>
        <p:spPr>
          <a:xfrm>
            <a:off x="381000" y="2209800"/>
            <a:ext cx="11430000" cy="3429000"/>
          </a:xfrm>
          <a:prstGeom prst="rect">
            <a:avLst/>
          </a:prstGeom>
          <a:ln w="92075">
            <a:solidFill>
              <a:srgbClr val="3399FF"/>
            </a:solidFill>
          </a:ln>
        </p:spPr>
        <p:txBody>
          <a:bodyPr vert="horz" lIns="91440" tIns="45720" rIns="91440" bIns="45720" rtlCol="0" anchor="t">
            <a:noAutofit/>
          </a:bodyPr>
          <a:lstStyle>
            <a:lvl1pPr marL="342900" indent="-342900" algn="l" defTabSz="914400" rtl="0" eaLnBrk="1" latinLnBrk="0" hangingPunct="1">
              <a:spcBef>
                <a:spcPct val="20000"/>
              </a:spcBef>
              <a:buSzPct val="75000"/>
              <a:buFont typeface="Wingdings" panose="05000000000000000000" pitchFamily="2" charset="2"/>
              <a:buChar char="§"/>
              <a:defRPr sz="24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1400" b="0" i="0" u="none" strike="noStrike" kern="120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sz="1400" b="0" i="0" u="none" strike="noStrike" kern="120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18" name="TextBox 17"/>
          <p:cNvSpPr txBox="1"/>
          <p:nvPr/>
        </p:nvSpPr>
        <p:spPr>
          <a:xfrm>
            <a:off x="5169177" y="3352800"/>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Tree>
    <p:extLst>
      <p:ext uri="{BB962C8B-B14F-4D97-AF65-F5344CB8AC3E}">
        <p14:creationId xmlns:p14="http://schemas.microsoft.com/office/powerpoint/2010/main" val="929447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GDP = C + I + G + (X-M)</a:t>
            </a:r>
          </a:p>
        </p:txBody>
      </p:sp>
      <p:grpSp>
        <p:nvGrpSpPr>
          <p:cNvPr id="18" name="Group 17"/>
          <p:cNvGrpSpPr/>
          <p:nvPr/>
        </p:nvGrpSpPr>
        <p:grpSpPr>
          <a:xfrm>
            <a:off x="346364" y="2380903"/>
            <a:ext cx="1656218" cy="1127303"/>
            <a:chOff x="264391" y="2062017"/>
            <a:chExt cx="2521528" cy="148705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09" y="2062017"/>
              <a:ext cx="743527" cy="7435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955" y="2062017"/>
              <a:ext cx="743527" cy="7435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674" y="2805545"/>
              <a:ext cx="743527" cy="7435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91" y="2805545"/>
              <a:ext cx="743527" cy="74352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639" y="2382404"/>
              <a:ext cx="846280" cy="846280"/>
            </a:xfrm>
            <a:prstGeom prst="rect">
              <a:avLst/>
            </a:prstGeom>
          </p:spPr>
        </p:pic>
      </p:grpSp>
      <p:sp>
        <p:nvSpPr>
          <p:cNvPr id="11" name="TextBox 10"/>
          <p:cNvSpPr txBox="1"/>
          <p:nvPr/>
        </p:nvSpPr>
        <p:spPr>
          <a:xfrm>
            <a:off x="99767" y="3628715"/>
            <a:ext cx="2059709"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charset="0"/>
                <a:ea typeface="Garamond" charset="0"/>
                <a:cs typeface="Garamond" charset="0"/>
              </a:rPr>
              <a:t>Consumption expenditures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charset="0"/>
                <a:ea typeface="Garamond" charset="0"/>
                <a:cs typeface="Garamond" charset="0"/>
              </a:rPr>
              <a:t>(C)</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7984" y="2480979"/>
            <a:ext cx="927153" cy="92715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1058" y="2380904"/>
            <a:ext cx="990600" cy="990600"/>
          </a:xfrm>
          <a:prstGeom prst="rect">
            <a:avLst/>
          </a:prstGeom>
        </p:spPr>
      </p:pic>
      <p:sp>
        <p:nvSpPr>
          <p:cNvPr id="16" name="TextBox 15"/>
          <p:cNvSpPr txBox="1"/>
          <p:nvPr/>
        </p:nvSpPr>
        <p:spPr>
          <a:xfrm>
            <a:off x="7796412" y="3677756"/>
            <a:ext cx="230909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charset="0"/>
                <a:ea typeface="Garamond" charset="0"/>
                <a:cs typeface="Garamond" charset="0"/>
              </a:rPr>
              <a:t>Exports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charset="0"/>
                <a:ea typeface="Garamond" charset="0"/>
                <a:cs typeface="Garamond" charset="0"/>
              </a:rPr>
              <a:t>(X)</a:t>
            </a:r>
          </a:p>
        </p:txBody>
      </p:sp>
      <p:sp>
        <p:nvSpPr>
          <p:cNvPr id="17" name="TextBox 16"/>
          <p:cNvSpPr txBox="1"/>
          <p:nvPr/>
        </p:nvSpPr>
        <p:spPr>
          <a:xfrm>
            <a:off x="10257903" y="3693769"/>
            <a:ext cx="1934097"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charset="0"/>
                <a:ea typeface="Garamond" charset="0"/>
                <a:cs typeface="Garamond" charset="0"/>
              </a:rPr>
              <a:t>Imports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charset="0"/>
                <a:ea typeface="Garamond" charset="0"/>
                <a:cs typeface="Garamond" charset="0"/>
              </a:rPr>
              <a:t>(M)</a:t>
            </a:r>
          </a:p>
        </p:txBody>
      </p:sp>
      <p:pic>
        <p:nvPicPr>
          <p:cNvPr id="19" name="Picture 18"/>
          <p:cNvPicPr>
            <a:picLocks noChangeAspect="1"/>
          </p:cNvPicPr>
          <p:nvPr/>
        </p:nvPicPr>
        <p:blipFill>
          <a:blip r:embed="rId7"/>
          <a:stretch>
            <a:fillRect/>
          </a:stretch>
        </p:blipFill>
        <p:spPr>
          <a:xfrm>
            <a:off x="5749908" y="2280829"/>
            <a:ext cx="1190750" cy="1190750"/>
          </a:xfrm>
          <a:prstGeom prst="rect">
            <a:avLst/>
          </a:prstGeom>
        </p:spPr>
      </p:pic>
      <p:sp>
        <p:nvSpPr>
          <p:cNvPr id="20" name="TextBox 19"/>
          <p:cNvSpPr txBox="1"/>
          <p:nvPr/>
        </p:nvSpPr>
        <p:spPr>
          <a:xfrm>
            <a:off x="4932219" y="3652821"/>
            <a:ext cx="2711793"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charset="0"/>
                <a:ea typeface="Garamond" charset="0"/>
                <a:cs typeface="Garamond" charset="0"/>
              </a:rPr>
              <a:t>Public expenditures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charset="0"/>
                <a:ea typeface="Garamond" charset="0"/>
                <a:cs typeface="Garamond" charset="0"/>
              </a:rPr>
              <a:t>(G)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2345"/>
              </a:solidFill>
              <a:effectLst/>
              <a:uLnTx/>
              <a:uFillTx/>
              <a:latin typeface="Garamond" charset="0"/>
              <a:ea typeface="Garamond" charset="0"/>
              <a:cs typeface="Garamond" charset="0"/>
            </a:endParaRP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9221" y="2171099"/>
            <a:ext cx="1300480" cy="1300480"/>
          </a:xfrm>
          <a:prstGeom prst="rect">
            <a:avLst/>
          </a:prstGeom>
        </p:spPr>
      </p:pic>
      <p:sp>
        <p:nvSpPr>
          <p:cNvPr id="22" name="TextBox 21"/>
          <p:cNvSpPr txBox="1"/>
          <p:nvPr/>
        </p:nvSpPr>
        <p:spPr>
          <a:xfrm>
            <a:off x="2436567" y="3677756"/>
            <a:ext cx="2059709"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charset="0"/>
                <a:ea typeface="Garamond" charset="0"/>
                <a:cs typeface="Garamond" charset="0"/>
              </a:rPr>
              <a:t>Investments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charset="0"/>
                <a:ea typeface="Garamond" charset="0"/>
                <a:cs typeface="Garamond" charset="0"/>
              </a:rPr>
              <a:t>(I)</a:t>
            </a:r>
          </a:p>
        </p:txBody>
      </p:sp>
      <p:sp>
        <p:nvSpPr>
          <p:cNvPr id="23" name="Rectangle 22"/>
          <p:cNvSpPr/>
          <p:nvPr/>
        </p:nvSpPr>
        <p:spPr>
          <a:xfrm>
            <a:off x="-5780" y="4609548"/>
            <a:ext cx="2270801" cy="73866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2345"/>
                </a:solidFill>
                <a:effectLst/>
                <a:uLnTx/>
                <a:uFillTx/>
                <a:latin typeface="Garamond" charset="0"/>
                <a:ea typeface="Garamond" charset="0"/>
                <a:cs typeface="Garamond" charset="0"/>
              </a:rPr>
              <a:t>Household expenditures on durable and non-durable goods, and services</a:t>
            </a:r>
          </a:p>
        </p:txBody>
      </p:sp>
      <p:sp>
        <p:nvSpPr>
          <p:cNvPr id="24" name="Rectangle 23"/>
          <p:cNvSpPr/>
          <p:nvPr/>
        </p:nvSpPr>
        <p:spPr>
          <a:xfrm>
            <a:off x="2317323" y="4615260"/>
            <a:ext cx="2270801" cy="52322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2345"/>
                </a:solidFill>
                <a:effectLst/>
                <a:uLnTx/>
                <a:uFillTx/>
                <a:latin typeface="Garamond" charset="0"/>
                <a:ea typeface="Garamond" charset="0"/>
                <a:cs typeface="Garamond" charset="0"/>
              </a:rPr>
              <a:t>Business investments and purchases by private entities</a:t>
            </a:r>
          </a:p>
        </p:txBody>
      </p:sp>
      <p:sp>
        <p:nvSpPr>
          <p:cNvPr id="25" name="Rectangle 24"/>
          <p:cNvSpPr/>
          <p:nvPr/>
        </p:nvSpPr>
        <p:spPr>
          <a:xfrm>
            <a:off x="5152714" y="4609548"/>
            <a:ext cx="2270801"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2345"/>
                </a:solidFill>
                <a:effectLst/>
                <a:uLnTx/>
                <a:uFillTx/>
                <a:latin typeface="Garamond" charset="0"/>
                <a:ea typeface="Garamond" charset="0"/>
                <a:cs typeface="Garamond" charset="0"/>
              </a:rPr>
              <a:t>Salaries of public servants, capital investments and operating expenditures of the government</a:t>
            </a:r>
          </a:p>
        </p:txBody>
      </p:sp>
      <p:sp>
        <p:nvSpPr>
          <p:cNvPr id="26" name="Rectangle 25"/>
          <p:cNvSpPr/>
          <p:nvPr/>
        </p:nvSpPr>
        <p:spPr>
          <a:xfrm>
            <a:off x="8093652" y="4552045"/>
            <a:ext cx="1805052"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2345"/>
                </a:solidFill>
                <a:effectLst/>
                <a:uLnTx/>
                <a:uFillTx/>
                <a:latin typeface="Garamond" charset="0"/>
                <a:ea typeface="Garamond" charset="0"/>
                <a:cs typeface="Garamond" charset="0"/>
              </a:rPr>
              <a:t>Gross amount of products produced by country for other nation’s consumption</a:t>
            </a:r>
          </a:p>
        </p:txBody>
      </p:sp>
      <p:sp>
        <p:nvSpPr>
          <p:cNvPr id="27" name="Rectangle 26"/>
          <p:cNvSpPr/>
          <p:nvPr/>
        </p:nvSpPr>
        <p:spPr>
          <a:xfrm>
            <a:off x="10416755" y="4552045"/>
            <a:ext cx="1745513" cy="83099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2345"/>
                </a:solidFill>
                <a:effectLst/>
                <a:uLnTx/>
                <a:uFillTx/>
                <a:latin typeface="Garamond" charset="0"/>
                <a:ea typeface="Garamond" charset="0"/>
                <a:cs typeface="Garamond" charset="0"/>
              </a:rPr>
              <a:t>Gross amount of products consumed by country produced in other nation</a:t>
            </a:r>
          </a:p>
        </p:txBody>
      </p:sp>
    </p:spTree>
    <p:extLst>
      <p:ext uri="{BB962C8B-B14F-4D97-AF65-F5344CB8AC3E}">
        <p14:creationId xmlns:p14="http://schemas.microsoft.com/office/powerpoint/2010/main" val="311117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5" name="Content Placeholder 2"/>
          <p:cNvSpPr txBox="1">
            <a:spLocks/>
          </p:cNvSpPr>
          <p:nvPr/>
        </p:nvSpPr>
        <p:spPr>
          <a:xfrm>
            <a:off x="381000" y="2209800"/>
            <a:ext cx="11430000" cy="3429000"/>
          </a:xfrm>
          <a:prstGeom prst="rect">
            <a:avLst/>
          </a:prstGeom>
          <a:ln w="92075">
            <a:solidFill>
              <a:srgbClr val="3399FF"/>
            </a:solidFill>
          </a:ln>
        </p:spPr>
        <p:txBody>
          <a:bodyPr vert="horz" lIns="91440" tIns="45720" rIns="91440" bIns="45720" rtlCol="0" anchor="t">
            <a:noAutofit/>
          </a:bodyPr>
          <a:lstStyle>
            <a:lvl1pPr marL="342900" indent="-342900" algn="l" defTabSz="914400" rtl="0" eaLnBrk="1" latinLnBrk="0" hangingPunct="1">
              <a:spcBef>
                <a:spcPct val="20000"/>
              </a:spcBef>
              <a:buSzPct val="75000"/>
              <a:buFont typeface="Wingdings" panose="05000000000000000000" pitchFamily="2" charset="2"/>
              <a:buChar char="§"/>
              <a:defRPr sz="24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1400" b="0" i="0" u="none" strike="noStrike" kern="120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sz="1400" b="0" i="0" u="none" strike="noStrike" kern="120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17" name="TextBox 16"/>
          <p:cNvSpPr txBox="1"/>
          <p:nvPr/>
        </p:nvSpPr>
        <p:spPr>
          <a:xfrm>
            <a:off x="2884419" y="3352800"/>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3352800"/>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21" name="TextBox 20"/>
          <p:cNvSpPr txBox="1"/>
          <p:nvPr/>
        </p:nvSpPr>
        <p:spPr>
          <a:xfrm>
            <a:off x="4843688" y="3641755"/>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Tree>
    <p:extLst>
      <p:ext uri="{BB962C8B-B14F-4D97-AF65-F5344CB8AC3E}">
        <p14:creationId xmlns:p14="http://schemas.microsoft.com/office/powerpoint/2010/main" val="2141790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5" name="Content Placeholder 2"/>
          <p:cNvSpPr txBox="1">
            <a:spLocks/>
          </p:cNvSpPr>
          <p:nvPr/>
        </p:nvSpPr>
        <p:spPr>
          <a:xfrm>
            <a:off x="381000" y="2209800"/>
            <a:ext cx="11430000" cy="3429000"/>
          </a:xfrm>
          <a:prstGeom prst="rect">
            <a:avLst/>
          </a:prstGeom>
          <a:ln w="92075">
            <a:solidFill>
              <a:srgbClr val="3399FF"/>
            </a:solidFill>
          </a:ln>
        </p:spPr>
        <p:txBody>
          <a:bodyPr vert="horz" lIns="91440" tIns="45720" rIns="91440" bIns="45720" rtlCol="0" anchor="t">
            <a:noAutofit/>
          </a:bodyPr>
          <a:lstStyle>
            <a:lvl1pPr marL="342900" indent="-342900" algn="l" defTabSz="914400" rtl="0" eaLnBrk="1" latinLnBrk="0" hangingPunct="1">
              <a:spcBef>
                <a:spcPct val="20000"/>
              </a:spcBef>
              <a:buSzPct val="75000"/>
              <a:buFont typeface="Wingdings" panose="05000000000000000000" pitchFamily="2" charset="2"/>
              <a:buChar char="§"/>
              <a:defRPr sz="24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1400" b="0" i="0" u="none" strike="noStrike" kern="120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sz="1400" b="0" i="0" u="none" strike="noStrike" kern="120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16" name="TextBox 15"/>
          <p:cNvSpPr txBox="1"/>
          <p:nvPr/>
        </p:nvSpPr>
        <p:spPr>
          <a:xfrm>
            <a:off x="612913" y="3352800"/>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3352800"/>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3352800"/>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20" name="TextBox 19"/>
          <p:cNvSpPr txBox="1"/>
          <p:nvPr/>
        </p:nvSpPr>
        <p:spPr>
          <a:xfrm>
            <a:off x="2566997" y="3641755"/>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3641755"/>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Tree>
    <p:extLst>
      <p:ext uri="{BB962C8B-B14F-4D97-AF65-F5344CB8AC3E}">
        <p14:creationId xmlns:p14="http://schemas.microsoft.com/office/powerpoint/2010/main" val="504466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5" name="Content Placeholder 2"/>
          <p:cNvSpPr txBox="1">
            <a:spLocks/>
          </p:cNvSpPr>
          <p:nvPr/>
        </p:nvSpPr>
        <p:spPr>
          <a:xfrm>
            <a:off x="381000" y="2209800"/>
            <a:ext cx="11430000" cy="3429000"/>
          </a:xfrm>
          <a:prstGeom prst="rect">
            <a:avLst/>
          </a:prstGeom>
          <a:ln w="92075">
            <a:solidFill>
              <a:srgbClr val="3399FF"/>
            </a:solidFill>
          </a:ln>
        </p:spPr>
        <p:txBody>
          <a:bodyPr vert="horz" lIns="91440" tIns="45720" rIns="91440" bIns="45720" rtlCol="0" anchor="t">
            <a:noAutofit/>
          </a:bodyPr>
          <a:lstStyle>
            <a:lvl1pPr marL="342900" indent="-342900" algn="l" defTabSz="914400" rtl="0" eaLnBrk="1" latinLnBrk="0" hangingPunct="1">
              <a:spcBef>
                <a:spcPct val="20000"/>
              </a:spcBef>
              <a:buSzPct val="75000"/>
              <a:buFont typeface="Wingdings" panose="05000000000000000000" pitchFamily="2" charset="2"/>
              <a:buChar char="§"/>
              <a:defRPr sz="24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1400" b="0" i="0" u="none" strike="noStrike" kern="120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sz="1400" b="0" i="0" u="none" strike="noStrike" kern="120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16" name="TextBox 15"/>
          <p:cNvSpPr txBox="1"/>
          <p:nvPr/>
        </p:nvSpPr>
        <p:spPr>
          <a:xfrm>
            <a:off x="612913" y="3352800"/>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3352800"/>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3352800"/>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3352800"/>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3641755"/>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3641755"/>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3629799"/>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Tree>
    <p:extLst>
      <p:ext uri="{BB962C8B-B14F-4D97-AF65-F5344CB8AC3E}">
        <p14:creationId xmlns:p14="http://schemas.microsoft.com/office/powerpoint/2010/main" val="106700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5" name="Content Placeholder 2"/>
          <p:cNvSpPr txBox="1">
            <a:spLocks/>
          </p:cNvSpPr>
          <p:nvPr/>
        </p:nvSpPr>
        <p:spPr>
          <a:xfrm>
            <a:off x="381000" y="2209800"/>
            <a:ext cx="11430000" cy="3429000"/>
          </a:xfrm>
          <a:prstGeom prst="rect">
            <a:avLst/>
          </a:prstGeom>
          <a:ln w="92075">
            <a:solidFill>
              <a:srgbClr val="3399FF"/>
            </a:solidFill>
          </a:ln>
        </p:spPr>
        <p:txBody>
          <a:bodyPr vert="horz" lIns="91440" tIns="45720" rIns="91440" bIns="45720" rtlCol="0" anchor="t">
            <a:noAutofit/>
          </a:bodyPr>
          <a:lstStyle>
            <a:lvl1pPr marL="342900" indent="-342900" algn="l" defTabSz="914400" rtl="0" eaLnBrk="1" latinLnBrk="0" hangingPunct="1">
              <a:spcBef>
                <a:spcPct val="20000"/>
              </a:spcBef>
              <a:buSzPct val="75000"/>
              <a:buFont typeface="Wingdings" panose="05000000000000000000" pitchFamily="2" charset="2"/>
              <a:buChar char="§"/>
              <a:defRPr sz="24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1400" b="0" i="0" u="none" strike="noStrike" kern="120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sz="1400" b="0" i="0" u="none" strike="noStrike" kern="120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16" name="TextBox 15"/>
          <p:cNvSpPr txBox="1"/>
          <p:nvPr/>
        </p:nvSpPr>
        <p:spPr>
          <a:xfrm>
            <a:off x="612913" y="3352800"/>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3352800"/>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3352800"/>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3352800"/>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3641755"/>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3641755"/>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3629799"/>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26" name="Rectangle 25">
            <a:extLst>
              <a:ext uri="{FF2B5EF4-FFF2-40B4-BE49-F238E27FC236}">
                <a16:creationId xmlns:a16="http://schemas.microsoft.com/office/drawing/2014/main" id="{DBFB75EA-EA96-421E-82CD-2FC231C849A1}"/>
              </a:ext>
            </a:extLst>
          </p:cNvPr>
          <p:cNvSpPr/>
          <p:nvPr/>
        </p:nvSpPr>
        <p:spPr>
          <a:xfrm>
            <a:off x="685800" y="2578359"/>
            <a:ext cx="3036819" cy="42124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Sector-Specific Revenues</a:t>
            </a:r>
          </a:p>
        </p:txBody>
      </p:sp>
      <p:sp>
        <p:nvSpPr>
          <p:cNvPr id="27" name="Rectangle 26">
            <a:extLst>
              <a:ext uri="{FF2B5EF4-FFF2-40B4-BE49-F238E27FC236}">
                <a16:creationId xmlns:a16="http://schemas.microsoft.com/office/drawing/2014/main" id="{238D27E6-37E2-47E5-958C-7E6A3619A1C4}"/>
              </a:ext>
            </a:extLst>
          </p:cNvPr>
          <p:cNvSpPr/>
          <p:nvPr/>
        </p:nvSpPr>
        <p:spPr>
          <a:xfrm>
            <a:off x="3875019" y="2578359"/>
            <a:ext cx="3142538" cy="42124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General Government Revenues</a:t>
            </a:r>
          </a:p>
        </p:txBody>
      </p:sp>
      <p:sp>
        <p:nvSpPr>
          <p:cNvPr id="28" name="Rectangle 27">
            <a:extLst>
              <a:ext uri="{FF2B5EF4-FFF2-40B4-BE49-F238E27FC236}">
                <a16:creationId xmlns:a16="http://schemas.microsoft.com/office/drawing/2014/main" id="{CDCA192C-6DDB-49FC-8485-F17E7172751A}"/>
              </a:ext>
            </a:extLst>
          </p:cNvPr>
          <p:cNvSpPr/>
          <p:nvPr/>
        </p:nvSpPr>
        <p:spPr>
          <a:xfrm>
            <a:off x="685800" y="4627027"/>
            <a:ext cx="3036819" cy="421240"/>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Development Assistance</a:t>
            </a:r>
          </a:p>
        </p:txBody>
      </p:sp>
      <p:sp>
        <p:nvSpPr>
          <p:cNvPr id="29" name="Rectangle 28">
            <a:extLst>
              <a:ext uri="{FF2B5EF4-FFF2-40B4-BE49-F238E27FC236}">
                <a16:creationId xmlns:a16="http://schemas.microsoft.com/office/drawing/2014/main" id="{98AA3D78-1EF7-49D0-80D3-E186AD71C667}"/>
              </a:ext>
            </a:extLst>
          </p:cNvPr>
          <p:cNvSpPr/>
          <p:nvPr/>
        </p:nvSpPr>
        <p:spPr>
          <a:xfrm>
            <a:off x="3875019" y="4629331"/>
            <a:ext cx="3142538" cy="418936"/>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Deficit Financing</a:t>
            </a:r>
          </a:p>
        </p:txBody>
      </p:sp>
      <p:cxnSp>
        <p:nvCxnSpPr>
          <p:cNvPr id="30" name="Straight Arrow Connector 29">
            <a:extLst>
              <a:ext uri="{FF2B5EF4-FFF2-40B4-BE49-F238E27FC236}">
                <a16:creationId xmlns:a16="http://schemas.microsoft.com/office/drawing/2014/main" id="{75C2BE70-8FC6-45E4-8CF9-4D8A25D8757F}"/>
              </a:ext>
            </a:extLst>
          </p:cNvPr>
          <p:cNvCxnSpPr/>
          <p:nvPr/>
        </p:nvCxnSpPr>
        <p:spPr>
          <a:xfrm rot="-5400000">
            <a:off x="4305300" y="4457700"/>
            <a:ext cx="228600" cy="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7E99872D-BD42-4855-B090-1B81A7789298}"/>
              </a:ext>
            </a:extLst>
          </p:cNvPr>
          <p:cNvCxnSpPr/>
          <p:nvPr/>
        </p:nvCxnSpPr>
        <p:spPr>
          <a:xfrm rot="-5400000">
            <a:off x="3162300" y="4457700"/>
            <a:ext cx="228600" cy="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4BA3D85C-A310-4222-83CC-F59A39C5E72C}"/>
              </a:ext>
            </a:extLst>
          </p:cNvPr>
          <p:cNvCxnSpPr/>
          <p:nvPr/>
        </p:nvCxnSpPr>
        <p:spPr>
          <a:xfrm>
            <a:off x="4419600" y="3048000"/>
            <a:ext cx="0" cy="22860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B880231-AC05-4546-979B-6CDD37608AE8}"/>
              </a:ext>
            </a:extLst>
          </p:cNvPr>
          <p:cNvCxnSpPr/>
          <p:nvPr/>
        </p:nvCxnSpPr>
        <p:spPr>
          <a:xfrm>
            <a:off x="3276600" y="3044147"/>
            <a:ext cx="0" cy="22860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B6FB62A-9033-40E8-BE25-5FF838FE99A5}"/>
              </a:ext>
            </a:extLst>
          </p:cNvPr>
          <p:cNvCxnSpPr/>
          <p:nvPr/>
        </p:nvCxnSpPr>
        <p:spPr>
          <a:xfrm rot="-5400000">
            <a:off x="2095500" y="4457700"/>
            <a:ext cx="228600" cy="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7926673-0E03-4A76-8CC9-729C20804DD9}"/>
              </a:ext>
            </a:extLst>
          </p:cNvPr>
          <p:cNvCxnSpPr/>
          <p:nvPr/>
        </p:nvCxnSpPr>
        <p:spPr>
          <a:xfrm>
            <a:off x="2209800" y="3048000"/>
            <a:ext cx="0" cy="22860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6369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5" name="Content Placeholder 2"/>
          <p:cNvSpPr txBox="1">
            <a:spLocks/>
          </p:cNvSpPr>
          <p:nvPr/>
        </p:nvSpPr>
        <p:spPr>
          <a:xfrm>
            <a:off x="381000" y="2209800"/>
            <a:ext cx="11430000" cy="3429000"/>
          </a:xfrm>
          <a:prstGeom prst="rect">
            <a:avLst/>
          </a:prstGeom>
          <a:ln w="92075">
            <a:solidFill>
              <a:srgbClr val="3399FF"/>
            </a:solidFill>
          </a:ln>
        </p:spPr>
        <p:txBody>
          <a:bodyPr vert="horz" lIns="91440" tIns="45720" rIns="91440" bIns="45720" rtlCol="0" anchor="t">
            <a:noAutofit/>
          </a:bodyPr>
          <a:lstStyle>
            <a:lvl1pPr marL="342900" indent="-342900" algn="l" defTabSz="914400" rtl="0" eaLnBrk="1" latinLnBrk="0" hangingPunct="1">
              <a:spcBef>
                <a:spcPct val="20000"/>
              </a:spcBef>
              <a:buSzPct val="75000"/>
              <a:buFont typeface="Wingdings" panose="05000000000000000000" pitchFamily="2" charset="2"/>
              <a:buChar char="§"/>
              <a:defRPr sz="24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1400" b="0" i="0" u="none" strike="noStrike" kern="120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sz="1400" b="0" i="0" u="none" strike="noStrike" kern="120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16" name="TextBox 15"/>
          <p:cNvSpPr txBox="1"/>
          <p:nvPr/>
        </p:nvSpPr>
        <p:spPr>
          <a:xfrm>
            <a:off x="612913" y="3352800"/>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3352800"/>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3352800"/>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3352800"/>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3641755"/>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3641755"/>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3629799"/>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26" name="Rectangle 25">
            <a:extLst>
              <a:ext uri="{FF2B5EF4-FFF2-40B4-BE49-F238E27FC236}">
                <a16:creationId xmlns:a16="http://schemas.microsoft.com/office/drawing/2014/main" id="{DBFB75EA-EA96-421E-82CD-2FC231C849A1}"/>
              </a:ext>
            </a:extLst>
          </p:cNvPr>
          <p:cNvSpPr/>
          <p:nvPr/>
        </p:nvSpPr>
        <p:spPr>
          <a:xfrm>
            <a:off x="685800" y="2578359"/>
            <a:ext cx="3036819" cy="421240"/>
          </a:xfrm>
          <a:prstGeom prst="rect">
            <a:avLst/>
          </a:prstGeom>
          <a:solidFill>
            <a:schemeClr val="bg1"/>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Sector-Specific Revenues</a:t>
            </a:r>
          </a:p>
        </p:txBody>
      </p:sp>
      <p:sp>
        <p:nvSpPr>
          <p:cNvPr id="27" name="Rectangle 26">
            <a:extLst>
              <a:ext uri="{FF2B5EF4-FFF2-40B4-BE49-F238E27FC236}">
                <a16:creationId xmlns:a16="http://schemas.microsoft.com/office/drawing/2014/main" id="{238D27E6-37E2-47E5-958C-7E6A3619A1C4}"/>
              </a:ext>
            </a:extLst>
          </p:cNvPr>
          <p:cNvSpPr/>
          <p:nvPr/>
        </p:nvSpPr>
        <p:spPr>
          <a:xfrm>
            <a:off x="3875019" y="2578359"/>
            <a:ext cx="3142538" cy="421240"/>
          </a:xfrm>
          <a:prstGeom prst="rect">
            <a:avLst/>
          </a:prstGeom>
          <a:solidFill>
            <a:schemeClr val="bg1"/>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General Government Revenues</a:t>
            </a:r>
          </a:p>
        </p:txBody>
      </p:sp>
      <p:sp>
        <p:nvSpPr>
          <p:cNvPr id="28" name="Rectangle 27">
            <a:extLst>
              <a:ext uri="{FF2B5EF4-FFF2-40B4-BE49-F238E27FC236}">
                <a16:creationId xmlns:a16="http://schemas.microsoft.com/office/drawing/2014/main" id="{CDCA192C-6DDB-49FC-8485-F17E7172751A}"/>
              </a:ext>
            </a:extLst>
          </p:cNvPr>
          <p:cNvSpPr/>
          <p:nvPr/>
        </p:nvSpPr>
        <p:spPr>
          <a:xfrm>
            <a:off x="685800" y="4627027"/>
            <a:ext cx="3036819" cy="421240"/>
          </a:xfrm>
          <a:prstGeom prst="rect">
            <a:avLst/>
          </a:prstGeom>
          <a:solidFill>
            <a:schemeClr val="bg1"/>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Development Assistance</a:t>
            </a:r>
          </a:p>
        </p:txBody>
      </p:sp>
      <p:sp>
        <p:nvSpPr>
          <p:cNvPr id="29" name="Rectangle 28">
            <a:extLst>
              <a:ext uri="{FF2B5EF4-FFF2-40B4-BE49-F238E27FC236}">
                <a16:creationId xmlns:a16="http://schemas.microsoft.com/office/drawing/2014/main" id="{98AA3D78-1EF7-49D0-80D3-E186AD71C667}"/>
              </a:ext>
            </a:extLst>
          </p:cNvPr>
          <p:cNvSpPr/>
          <p:nvPr/>
        </p:nvSpPr>
        <p:spPr>
          <a:xfrm>
            <a:off x="3875019" y="4629331"/>
            <a:ext cx="3142538" cy="418936"/>
          </a:xfrm>
          <a:prstGeom prst="rect">
            <a:avLst/>
          </a:prstGeom>
          <a:solidFill>
            <a:schemeClr val="bg1"/>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Deficit Financing</a:t>
            </a:r>
          </a:p>
        </p:txBody>
      </p:sp>
      <p:cxnSp>
        <p:nvCxnSpPr>
          <p:cNvPr id="30" name="Straight Arrow Connector 29">
            <a:extLst>
              <a:ext uri="{FF2B5EF4-FFF2-40B4-BE49-F238E27FC236}">
                <a16:creationId xmlns:a16="http://schemas.microsoft.com/office/drawing/2014/main" id="{75C2BE70-8FC6-45E4-8CF9-4D8A25D8757F}"/>
              </a:ext>
            </a:extLst>
          </p:cNvPr>
          <p:cNvCxnSpPr/>
          <p:nvPr/>
        </p:nvCxnSpPr>
        <p:spPr>
          <a:xfrm rot="-5400000">
            <a:off x="4305300" y="4457700"/>
            <a:ext cx="228600" cy="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7E99872D-BD42-4855-B090-1B81A7789298}"/>
              </a:ext>
            </a:extLst>
          </p:cNvPr>
          <p:cNvCxnSpPr/>
          <p:nvPr/>
        </p:nvCxnSpPr>
        <p:spPr>
          <a:xfrm rot="-5400000">
            <a:off x="3162300" y="4457700"/>
            <a:ext cx="228600" cy="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4BA3D85C-A310-4222-83CC-F59A39C5E72C}"/>
              </a:ext>
            </a:extLst>
          </p:cNvPr>
          <p:cNvCxnSpPr/>
          <p:nvPr/>
        </p:nvCxnSpPr>
        <p:spPr>
          <a:xfrm>
            <a:off x="4419600" y="3048000"/>
            <a:ext cx="0" cy="22860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B880231-AC05-4546-979B-6CDD37608AE8}"/>
              </a:ext>
            </a:extLst>
          </p:cNvPr>
          <p:cNvCxnSpPr/>
          <p:nvPr/>
        </p:nvCxnSpPr>
        <p:spPr>
          <a:xfrm>
            <a:off x="3276600" y="3044147"/>
            <a:ext cx="0" cy="22860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B6FB62A-9033-40E8-BE25-5FF838FE99A5}"/>
              </a:ext>
            </a:extLst>
          </p:cNvPr>
          <p:cNvCxnSpPr/>
          <p:nvPr/>
        </p:nvCxnSpPr>
        <p:spPr>
          <a:xfrm rot="-5400000">
            <a:off x="2095500" y="4457700"/>
            <a:ext cx="228600" cy="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7926673-0E03-4A76-8CC9-729C20804DD9}"/>
              </a:ext>
            </a:extLst>
          </p:cNvPr>
          <p:cNvCxnSpPr/>
          <p:nvPr/>
        </p:nvCxnSpPr>
        <p:spPr>
          <a:xfrm>
            <a:off x="2209800" y="3048000"/>
            <a:ext cx="0" cy="228600"/>
          </a:xfrm>
          <a:prstGeom prst="straightConnector1">
            <a:avLst/>
          </a:prstGeom>
          <a:ln w="25400" cmpd="sng">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18F07632-DBC4-423D-982A-46F6DEF731CC}"/>
              </a:ext>
            </a:extLst>
          </p:cNvPr>
          <p:cNvSpPr txBox="1"/>
          <p:nvPr/>
        </p:nvSpPr>
        <p:spPr>
          <a:xfrm>
            <a:off x="9601200" y="3352800"/>
            <a:ext cx="1981200" cy="92333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Outputs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Outcomes</a:t>
            </a:r>
          </a:p>
        </p:txBody>
      </p:sp>
      <p:cxnSp>
        <p:nvCxnSpPr>
          <p:cNvPr id="24" name="Straight Arrow Connector 23">
            <a:extLst>
              <a:ext uri="{FF2B5EF4-FFF2-40B4-BE49-F238E27FC236}">
                <a16:creationId xmlns:a16="http://schemas.microsoft.com/office/drawing/2014/main" id="{1D257971-8B65-4D17-A648-1F7E24720611}"/>
              </a:ext>
            </a:extLst>
          </p:cNvPr>
          <p:cNvCxnSpPr/>
          <p:nvPr/>
        </p:nvCxnSpPr>
        <p:spPr>
          <a:xfrm>
            <a:off x="9412356" y="3814465"/>
            <a:ext cx="228600" cy="0"/>
          </a:xfrm>
          <a:prstGeom prst="straightConnector1">
            <a:avLst/>
          </a:prstGeom>
          <a:noFill/>
          <a:ln w="25400" cap="flat" cmpd="sng" algn="ctr">
            <a:solidFill>
              <a:schemeClr val="tx1"/>
            </a:solidFill>
            <a:prstDash val="solid"/>
            <a:tailEnd type="triangle"/>
          </a:ln>
          <a:effectLst>
            <a:outerShdw blurRad="40000" dist="20000" dir="5400000" rotWithShape="0">
              <a:srgbClr val="000000">
                <a:alpha val="38000"/>
              </a:srgbClr>
            </a:outerShdw>
          </a:effectLst>
        </p:spPr>
      </p:cxnSp>
      <p:cxnSp>
        <p:nvCxnSpPr>
          <p:cNvPr id="25" name="Straight Arrow Connector 24">
            <a:extLst>
              <a:ext uri="{FF2B5EF4-FFF2-40B4-BE49-F238E27FC236}">
                <a16:creationId xmlns:a16="http://schemas.microsoft.com/office/drawing/2014/main" id="{1BE68B32-8B3A-4C33-8D3B-B9903DF73C44}"/>
              </a:ext>
            </a:extLst>
          </p:cNvPr>
          <p:cNvCxnSpPr/>
          <p:nvPr/>
        </p:nvCxnSpPr>
        <p:spPr>
          <a:xfrm rot="-5400000">
            <a:off x="10553700" y="4381500"/>
            <a:ext cx="228600" cy="0"/>
          </a:xfrm>
          <a:prstGeom prst="straightConnector1">
            <a:avLst/>
          </a:prstGeom>
          <a:noFill/>
          <a:ln w="25400" cap="flat" cmpd="sng" algn="ctr">
            <a:solidFill>
              <a:schemeClr val="tx1"/>
            </a:solidFill>
            <a:prstDash val="solid"/>
            <a:tailEnd type="triangle"/>
          </a:ln>
          <a:effectLst>
            <a:outerShdw blurRad="40000" dist="20000" dir="5400000" rotWithShape="0">
              <a:srgbClr val="000000">
                <a:alpha val="38000"/>
              </a:srgbClr>
            </a:outerShdw>
          </a:effectLst>
        </p:spPr>
      </p:cxnSp>
      <p:sp>
        <p:nvSpPr>
          <p:cNvPr id="36" name="Rectangle 35">
            <a:extLst>
              <a:ext uri="{FF2B5EF4-FFF2-40B4-BE49-F238E27FC236}">
                <a16:creationId xmlns:a16="http://schemas.microsoft.com/office/drawing/2014/main" id="{FFD0D603-4024-45E9-BD0D-D038C1E4C50B}"/>
              </a:ext>
            </a:extLst>
          </p:cNvPr>
          <p:cNvSpPr/>
          <p:nvPr/>
        </p:nvSpPr>
        <p:spPr>
          <a:xfrm>
            <a:off x="9677400" y="4495800"/>
            <a:ext cx="1905000" cy="923330"/>
          </a:xfrm>
          <a:prstGeom prst="rect">
            <a:avLst/>
          </a:prstGeom>
          <a:solidFill>
            <a:sysClr val="window" lastClr="FFFFFF"/>
          </a:solidFill>
          <a:ln w="95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Other Determinants</a:t>
            </a:r>
          </a:p>
        </p:txBody>
      </p:sp>
    </p:spTree>
    <p:extLst>
      <p:ext uri="{BB962C8B-B14F-4D97-AF65-F5344CB8AC3E}">
        <p14:creationId xmlns:p14="http://schemas.microsoft.com/office/powerpoint/2010/main" val="3594702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3">
            <a:extLst>
              <a:ext uri="{FF2B5EF4-FFF2-40B4-BE49-F238E27FC236}">
                <a16:creationId xmlns:a16="http://schemas.microsoft.com/office/drawing/2014/main" id="{86AB70B9-B485-4F99-9653-D08711896290}"/>
              </a:ext>
            </a:extLst>
          </p:cNvPr>
          <p:cNvGraphicFramePr>
            <a:graphicFrameLocks noChangeAspect="1"/>
          </p:cNvGraphicFramePr>
          <p:nvPr>
            <p:extLst/>
          </p:nvPr>
        </p:nvGraphicFramePr>
        <p:xfrm>
          <a:off x="1471423" y="3360445"/>
          <a:ext cx="3397250" cy="1976437"/>
        </p:xfrm>
        <a:graphic>
          <a:graphicData uri="http://schemas.openxmlformats.org/presentationml/2006/ole">
            <mc:AlternateContent xmlns:mc="http://schemas.openxmlformats.org/markup-compatibility/2006">
              <mc:Choice xmlns:v="urn:schemas-microsoft-com:vml" Requires="v">
                <p:oleObj spid="_x0000_s1027" name="Chart" r:id="rId4" imgW="3535986" imgH="2164268" progId="Excel.Chart.8">
                  <p:embed/>
                </p:oleObj>
              </mc:Choice>
              <mc:Fallback>
                <p:oleObj name="Chart" r:id="rId4" imgW="3535986" imgH="2164268" progId="Excel.Chart.8">
                  <p:embed/>
                  <p:pic>
                    <p:nvPicPr>
                      <p:cNvPr id="23" name="Chart 3">
                        <a:extLst>
                          <a:ext uri="{FF2B5EF4-FFF2-40B4-BE49-F238E27FC236}">
                            <a16:creationId xmlns:a16="http://schemas.microsoft.com/office/drawing/2014/main" id="{86AB70B9-B485-4F99-9653-D08711896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423" y="3360445"/>
                        <a:ext cx="3397250" cy="1976437"/>
                      </a:xfrm>
                      <a:prstGeom prst="rect">
                        <a:avLst/>
                      </a:prstGeom>
                      <a:noFill/>
                      <a:ln>
                        <a:noFill/>
                      </a:ln>
                      <a:extLst/>
                    </p:spPr>
                  </p:pic>
                </p:oleObj>
              </mc:Fallback>
            </mc:AlternateContent>
          </a:graphicData>
        </a:graphic>
      </p:graphicFrame>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6" name="TextBox 15"/>
          <p:cNvSpPr txBox="1"/>
          <p:nvPr/>
        </p:nvSpPr>
        <p:spPr>
          <a:xfrm>
            <a:off x="612913" y="2315112"/>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2315112"/>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2315112"/>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2315112"/>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2592111"/>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11" name="TextBox 10">
            <a:extLst>
              <a:ext uri="{FF2B5EF4-FFF2-40B4-BE49-F238E27FC236}">
                <a16:creationId xmlns:a16="http://schemas.microsoft.com/office/drawing/2014/main" id="{91155FCB-7667-43D4-85F6-040DC3A5CB30}"/>
              </a:ext>
            </a:extLst>
          </p:cNvPr>
          <p:cNvSpPr txBox="1"/>
          <p:nvPr/>
        </p:nvSpPr>
        <p:spPr>
          <a:xfrm>
            <a:off x="9601200" y="2315112"/>
            <a:ext cx="1981200" cy="923330"/>
          </a:xfrm>
          <a:prstGeom prst="rect">
            <a:avLst/>
          </a:prstGeom>
          <a:noFill/>
          <a:ln>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Outputs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Outcomes</a:t>
            </a:r>
          </a:p>
        </p:txBody>
      </p:sp>
      <p:cxnSp>
        <p:nvCxnSpPr>
          <p:cNvPr id="12" name="Straight Arrow Connector 11">
            <a:extLst>
              <a:ext uri="{FF2B5EF4-FFF2-40B4-BE49-F238E27FC236}">
                <a16:creationId xmlns:a16="http://schemas.microsoft.com/office/drawing/2014/main" id="{1702E007-89EE-417B-8BBD-BAEB6E36CB76}"/>
              </a:ext>
            </a:extLst>
          </p:cNvPr>
          <p:cNvCxnSpPr/>
          <p:nvPr/>
        </p:nvCxnSpPr>
        <p:spPr>
          <a:xfrm>
            <a:off x="9412356" y="2776777"/>
            <a:ext cx="228600" cy="0"/>
          </a:xfrm>
          <a:prstGeom prst="straightConnector1">
            <a:avLst/>
          </a:prstGeom>
          <a:noFill/>
          <a:ln w="25400" cap="flat" cmpd="sng" algn="ctr">
            <a:solidFill>
              <a:schemeClr val="bg1">
                <a:lumMod val="65000"/>
              </a:schemeClr>
            </a:solidFill>
            <a:prstDash val="solid"/>
            <a:tailEnd type="triangle"/>
          </a:ln>
          <a:effectLst>
            <a:outerShdw blurRad="40000" dist="20000" dir="5400000" rotWithShape="0">
              <a:srgbClr val="000000">
                <a:alpha val="38000"/>
              </a:srgbClr>
            </a:outerShdw>
          </a:effectLst>
        </p:spPr>
      </p:cxnSp>
      <p:sp>
        <p:nvSpPr>
          <p:cNvPr id="28" name="Content Placeholder 2">
            <a:extLst>
              <a:ext uri="{FF2B5EF4-FFF2-40B4-BE49-F238E27FC236}">
                <a16:creationId xmlns:a16="http://schemas.microsoft.com/office/drawing/2014/main" id="{6257CD23-7C8C-4117-B0B2-5224917E539B}"/>
              </a:ext>
            </a:extLst>
          </p:cNvPr>
          <p:cNvSpPr txBox="1">
            <a:spLocks/>
          </p:cNvSpPr>
          <p:nvPr/>
        </p:nvSpPr>
        <p:spPr>
          <a:xfrm>
            <a:off x="381000" y="1642481"/>
            <a:ext cx="11430000" cy="4010891"/>
          </a:xfrm>
          <a:prstGeom prst="rect">
            <a:avLst/>
          </a:prstGeom>
          <a:ln w="92075">
            <a:solidFill>
              <a:srgbClr val="3399FF"/>
            </a:solidFill>
          </a:ln>
        </p:spPr>
        <p:txBody>
          <a:bodyPr anchor="t">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400" b="0" i="0" u="none" strike="noStrike" kern="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30" name="Rectangle 29">
            <a:extLst>
              <a:ext uri="{FF2B5EF4-FFF2-40B4-BE49-F238E27FC236}">
                <a16:creationId xmlns:a16="http://schemas.microsoft.com/office/drawing/2014/main" id="{E60C96F5-3D94-4405-A7F4-19117ADF004B}"/>
              </a:ext>
            </a:extLst>
          </p:cNvPr>
          <p:cNvSpPr/>
          <p:nvPr/>
        </p:nvSpPr>
        <p:spPr>
          <a:xfrm>
            <a:off x="6571452" y="3994904"/>
            <a:ext cx="3928642" cy="584775"/>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 (circa 2016)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US$3,700 = US$60</a:t>
            </a:r>
          </a:p>
        </p:txBody>
      </p:sp>
      <p:sp>
        <p:nvSpPr>
          <p:cNvPr id="32" name="TextBox 31">
            <a:extLst>
              <a:ext uri="{FF2B5EF4-FFF2-40B4-BE49-F238E27FC236}">
                <a16:creationId xmlns:a16="http://schemas.microsoft.com/office/drawing/2014/main" id="{769002F5-D6D9-4ABD-8740-E7CFBB02CCA2}"/>
              </a:ext>
            </a:extLst>
          </p:cNvPr>
          <p:cNvSpPr txBox="1"/>
          <p:nvPr/>
        </p:nvSpPr>
        <p:spPr>
          <a:xfrm>
            <a:off x="1627755" y="5114043"/>
            <a:ext cx="13773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GDP per capita</a:t>
            </a:r>
          </a:p>
        </p:txBody>
      </p:sp>
      <p:sp>
        <p:nvSpPr>
          <p:cNvPr id="33" name="TextBox 32">
            <a:extLst>
              <a:ext uri="{FF2B5EF4-FFF2-40B4-BE49-F238E27FC236}">
                <a16:creationId xmlns:a16="http://schemas.microsoft.com/office/drawing/2014/main" id="{4DB404B6-6C5F-456E-9514-C2068AD0E97C}"/>
              </a:ext>
            </a:extLst>
          </p:cNvPr>
          <p:cNvSpPr txBox="1"/>
          <p:nvPr/>
        </p:nvSpPr>
        <p:spPr>
          <a:xfrm>
            <a:off x="2669867" y="4179387"/>
            <a:ext cx="67037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Public</a:t>
            </a:r>
          </a:p>
        </p:txBody>
      </p:sp>
      <p:sp>
        <p:nvSpPr>
          <p:cNvPr id="34" name="TextBox 33">
            <a:extLst>
              <a:ext uri="{FF2B5EF4-FFF2-40B4-BE49-F238E27FC236}">
                <a16:creationId xmlns:a16="http://schemas.microsoft.com/office/drawing/2014/main" id="{92AC6B32-4477-42AF-B4BE-DB6F7EAA2DC7}"/>
              </a:ext>
            </a:extLst>
          </p:cNvPr>
          <p:cNvSpPr txBox="1"/>
          <p:nvPr/>
        </p:nvSpPr>
        <p:spPr>
          <a:xfrm>
            <a:off x="4868673" y="4752868"/>
            <a:ext cx="70403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Health</a:t>
            </a:r>
          </a:p>
        </p:txBody>
      </p:sp>
      <p:cxnSp>
        <p:nvCxnSpPr>
          <p:cNvPr id="35" name="Straight Arrow Connector 34">
            <a:extLst>
              <a:ext uri="{FF2B5EF4-FFF2-40B4-BE49-F238E27FC236}">
                <a16:creationId xmlns:a16="http://schemas.microsoft.com/office/drawing/2014/main" id="{75985E2E-1B3A-49E9-B167-90EB191B7D2B}"/>
              </a:ext>
            </a:extLst>
          </p:cNvPr>
          <p:cNvCxnSpPr>
            <a:cxnSpLocks/>
          </p:cNvCxnSpPr>
          <p:nvPr/>
        </p:nvCxnSpPr>
        <p:spPr bwMode="auto">
          <a:xfrm flipH="1" flipV="1">
            <a:off x="4708681" y="4527059"/>
            <a:ext cx="292001" cy="2349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3623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Assessing ‘Fiscal Space’ for Health: Examining Options</a:t>
            </a:r>
          </a:p>
        </p:txBody>
      </p:sp>
      <p:graphicFrame>
        <p:nvGraphicFramePr>
          <p:cNvPr id="7" name="Diagram 6"/>
          <p:cNvGraphicFramePr/>
          <p:nvPr>
            <p:extLst/>
          </p:nvPr>
        </p:nvGraphicFramePr>
        <p:xfrm>
          <a:off x="306520" y="1447800"/>
          <a:ext cx="11277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p:nvPr/>
        </p:nvSpPr>
        <p:spPr>
          <a:xfrm>
            <a:off x="6738172" y="1350539"/>
            <a:ext cx="4643387"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Deriving implications for health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from a country’s overall fiscal space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framework, e.g., as a result of </a:t>
            </a: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conducive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macroeconomic conditions</a:t>
            </a: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a:t>
            </a:r>
          </a:p>
        </p:txBody>
      </p:sp>
      <p:sp>
        <p:nvSpPr>
          <p:cNvPr id="9" name="TextBox 4"/>
          <p:cNvSpPr txBox="1"/>
          <p:nvPr/>
        </p:nvSpPr>
        <p:spPr>
          <a:xfrm>
            <a:off x="8612363" y="2884062"/>
            <a:ext cx="3284874"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Focusing on the extent to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which health might be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reprioritized</a:t>
            </a: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 within the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government budget.</a:t>
            </a:r>
          </a:p>
        </p:txBody>
      </p:sp>
      <p:sp>
        <p:nvSpPr>
          <p:cNvPr id="10" name="TextBox 5"/>
          <p:cNvSpPr txBox="1"/>
          <p:nvPr/>
        </p:nvSpPr>
        <p:spPr>
          <a:xfrm>
            <a:off x="7829567" y="5017749"/>
            <a:ext cx="421087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Examining pros and cons of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sector-specific means to raising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additional revenues</a:t>
            </a: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 e.g., earmarked income/consumption and sin taxes, etc.</a:t>
            </a:r>
          </a:p>
        </p:txBody>
      </p:sp>
      <p:sp>
        <p:nvSpPr>
          <p:cNvPr id="11" name="TextBox 6"/>
          <p:cNvSpPr txBox="1"/>
          <p:nvPr/>
        </p:nvSpPr>
        <p:spPr>
          <a:xfrm>
            <a:off x="897079" y="4828905"/>
            <a:ext cx="3107582" cy="9787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Evaluating the use of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additional sector-specific</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financing from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external sources</a:t>
            </a: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a:t>
            </a:r>
          </a:p>
        </p:txBody>
      </p:sp>
      <p:sp>
        <p:nvSpPr>
          <p:cNvPr id="12" name="TextBox 7"/>
          <p:cNvSpPr txBox="1"/>
          <p:nvPr/>
        </p:nvSpPr>
        <p:spPr>
          <a:xfrm>
            <a:off x="1026555" y="2269408"/>
            <a:ext cx="3117392" cy="7571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Improving the </a:t>
            </a: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efficiency</a:t>
            </a: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of existing and/or new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sector outlays.</a:t>
            </a:r>
          </a:p>
        </p:txBody>
      </p:sp>
    </p:spTree>
    <p:extLst>
      <p:ext uri="{BB962C8B-B14F-4D97-AF65-F5344CB8AC3E}">
        <p14:creationId xmlns:p14="http://schemas.microsoft.com/office/powerpoint/2010/main" val="426556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Assessing ‘Fiscal Space’ for Health: Examining Options</a:t>
            </a:r>
          </a:p>
        </p:txBody>
      </p:sp>
      <p:graphicFrame>
        <p:nvGraphicFramePr>
          <p:cNvPr id="7" name="Diagram 6"/>
          <p:cNvGraphicFramePr/>
          <p:nvPr>
            <p:extLst/>
          </p:nvPr>
        </p:nvGraphicFramePr>
        <p:xfrm>
          <a:off x="306520" y="1447800"/>
          <a:ext cx="11277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p:nvPr/>
        </p:nvSpPr>
        <p:spPr>
          <a:xfrm>
            <a:off x="6738172" y="1350539"/>
            <a:ext cx="4643387"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Deriving implications for health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from a country’s overall fiscal space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framework, e.g., as a result of </a:t>
            </a: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conducive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macroeconomic conditions</a:t>
            </a: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a:t>
            </a:r>
          </a:p>
        </p:txBody>
      </p:sp>
      <p:sp>
        <p:nvSpPr>
          <p:cNvPr id="9" name="TextBox 4"/>
          <p:cNvSpPr txBox="1"/>
          <p:nvPr/>
        </p:nvSpPr>
        <p:spPr>
          <a:xfrm>
            <a:off x="8612363" y="2884062"/>
            <a:ext cx="3199915"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Focusing on the extent to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which health might be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reprioritized within the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government budget.</a:t>
            </a:r>
          </a:p>
        </p:txBody>
      </p:sp>
      <p:sp>
        <p:nvSpPr>
          <p:cNvPr id="10" name="TextBox 5"/>
          <p:cNvSpPr txBox="1"/>
          <p:nvPr/>
        </p:nvSpPr>
        <p:spPr>
          <a:xfrm>
            <a:off x="7829567" y="5017749"/>
            <a:ext cx="421087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Examining pros and cons of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sector-specific means to raising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additional revenues, e.g., earmarked income/consumption and sin taxes, etc.</a:t>
            </a:r>
          </a:p>
        </p:txBody>
      </p:sp>
      <p:sp>
        <p:nvSpPr>
          <p:cNvPr id="11" name="TextBox 6"/>
          <p:cNvSpPr txBox="1"/>
          <p:nvPr/>
        </p:nvSpPr>
        <p:spPr>
          <a:xfrm>
            <a:off x="897079" y="4828905"/>
            <a:ext cx="3107582" cy="9787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Evaluating the use of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additional sector-specific</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financing from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external sources.</a:t>
            </a:r>
          </a:p>
        </p:txBody>
      </p:sp>
      <p:sp>
        <p:nvSpPr>
          <p:cNvPr id="12" name="TextBox 7"/>
          <p:cNvSpPr txBox="1"/>
          <p:nvPr/>
        </p:nvSpPr>
        <p:spPr>
          <a:xfrm>
            <a:off x="892174" y="2272138"/>
            <a:ext cx="3117392" cy="7571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Improving the efficiency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of existing and/or new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sector outlays.</a:t>
            </a:r>
          </a:p>
        </p:txBody>
      </p:sp>
      <p:sp>
        <p:nvSpPr>
          <p:cNvPr id="3" name="Arrow: Right 2">
            <a:extLst>
              <a:ext uri="{FF2B5EF4-FFF2-40B4-BE49-F238E27FC236}">
                <a16:creationId xmlns:a16="http://schemas.microsoft.com/office/drawing/2014/main" id="{7088EA5A-B7B0-4941-9B1A-618B0DD37630}"/>
              </a:ext>
            </a:extLst>
          </p:cNvPr>
          <p:cNvSpPr/>
          <p:nvPr/>
        </p:nvSpPr>
        <p:spPr bwMode="auto">
          <a:xfrm>
            <a:off x="4004661" y="1583913"/>
            <a:ext cx="1006868" cy="751563"/>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Tree>
    <p:extLst>
      <p:ext uri="{BB962C8B-B14F-4D97-AF65-F5344CB8AC3E}">
        <p14:creationId xmlns:p14="http://schemas.microsoft.com/office/powerpoint/2010/main" val="422235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Revenue Raising Modalities</a:t>
            </a:r>
          </a:p>
        </p:txBody>
      </p:sp>
      <p:sp>
        <p:nvSpPr>
          <p:cNvPr id="5" name="Content Placeholder 6">
            <a:extLst>
              <a:ext uri="{FF2B5EF4-FFF2-40B4-BE49-F238E27FC236}">
                <a16:creationId xmlns:a16="http://schemas.microsoft.com/office/drawing/2014/main" id="{1625AA4B-4D03-4E82-8B50-1F85D5B27272}"/>
              </a:ext>
            </a:extLst>
          </p:cNvPr>
          <p:cNvSpPr txBox="1">
            <a:spLocks/>
          </p:cNvSpPr>
          <p:nvPr/>
        </p:nvSpPr>
        <p:spPr>
          <a:xfrm>
            <a:off x="289037" y="1430925"/>
            <a:ext cx="6836975" cy="48550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800" u="sng" dirty="0">
                <a:latin typeface="CMU Serif" panose="02000603000000000000" pitchFamily="50" charset="0"/>
                <a:ea typeface="CMU Serif" panose="02000603000000000000" pitchFamily="50" charset="0"/>
                <a:cs typeface="CMU Serif" panose="02000603000000000000" pitchFamily="50" charset="0"/>
              </a:rPr>
              <a:t>Note</a:t>
            </a:r>
            <a:r>
              <a:rPr lang="en-US" sz="1800" dirty="0">
                <a:latin typeface="CMU Serif" panose="02000603000000000000" pitchFamily="50" charset="0"/>
                <a:ea typeface="CMU Serif" panose="02000603000000000000" pitchFamily="50" charset="0"/>
                <a:cs typeface="CMU Serif" panose="02000603000000000000" pitchFamily="50" charset="0"/>
              </a:rPr>
              <a:t>: where </a:t>
            </a:r>
            <a:r>
              <a:rPr lang="en-US" sz="1800" dirty="0">
                <a:solidFill>
                  <a:srgbClr val="FF0000"/>
                </a:solidFill>
                <a:latin typeface="CMU Serif" panose="02000603000000000000" pitchFamily="50" charset="0"/>
                <a:ea typeface="CMU Serif" panose="02000603000000000000" pitchFamily="50" charset="0"/>
                <a:cs typeface="CMU Serif" panose="02000603000000000000" pitchFamily="50" charset="0"/>
              </a:rPr>
              <a:t>sources of revenue</a:t>
            </a:r>
            <a:r>
              <a:rPr lang="en-US" sz="1800" dirty="0">
                <a:latin typeface="CMU Serif" panose="02000603000000000000" pitchFamily="50" charset="0"/>
                <a:ea typeface="CMU Serif" panose="02000603000000000000" pitchFamily="50" charset="0"/>
                <a:cs typeface="CMU Serif" panose="02000603000000000000" pitchFamily="50" charset="0"/>
              </a:rPr>
              <a:t> come from </a:t>
            </a:r>
            <a:r>
              <a:rPr lang="en-US" sz="1800" i="1" dirty="0">
                <a:latin typeface="CMU Serif" panose="02000603000000000000" pitchFamily="50" charset="0"/>
                <a:ea typeface="CMU Serif" panose="02000603000000000000" pitchFamily="50" charset="0"/>
                <a:cs typeface="CMU Serif" panose="02000603000000000000" pitchFamily="50" charset="0"/>
              </a:rPr>
              <a:t>versus</a:t>
            </a:r>
            <a:r>
              <a:rPr lang="en-US" sz="1800" dirty="0">
                <a:latin typeface="CMU Serif" panose="02000603000000000000" pitchFamily="50" charset="0"/>
                <a:ea typeface="CMU Serif" panose="02000603000000000000" pitchFamily="50" charset="0"/>
                <a:cs typeface="CMU Serif" panose="02000603000000000000" pitchFamily="50" charset="0"/>
              </a:rPr>
              <a:t> who </a:t>
            </a:r>
            <a:r>
              <a:rPr lang="en-US" sz="1800" dirty="0">
                <a:solidFill>
                  <a:srgbClr val="FF0000"/>
                </a:solidFill>
                <a:latin typeface="CMU Serif" panose="02000603000000000000" pitchFamily="50" charset="0"/>
                <a:ea typeface="CMU Serif" panose="02000603000000000000" pitchFamily="50" charset="0"/>
                <a:cs typeface="CMU Serif" panose="02000603000000000000" pitchFamily="50" charset="0"/>
              </a:rPr>
              <a:t>manages the revenues</a:t>
            </a:r>
            <a:r>
              <a:rPr lang="en-US" sz="1800" dirty="0">
                <a:latin typeface="CMU Serif" panose="02000603000000000000" pitchFamily="50" charset="0"/>
                <a:ea typeface="CMU Serif" panose="02000603000000000000" pitchFamily="50" charset="0"/>
                <a:cs typeface="CMU Serif" panose="02000603000000000000" pitchFamily="50" charset="0"/>
              </a:rPr>
              <a:t> are separate issues: </a:t>
            </a:r>
          </a:p>
          <a:p>
            <a:endParaRPr lang="en-US" sz="1800" dirty="0">
              <a:latin typeface="CMU Serif" panose="02000603000000000000" pitchFamily="50" charset="0"/>
              <a:ea typeface="CMU Serif" panose="02000603000000000000" pitchFamily="50" charset="0"/>
              <a:cs typeface="CMU Serif" panose="02000603000000000000" pitchFamily="50" charset="0"/>
            </a:endParaRPr>
          </a:p>
          <a:p>
            <a:pPr lvl="1">
              <a:buFont typeface="Wingdings" panose="05000000000000000000" pitchFamily="2" charset="2"/>
              <a:buChar char="Ø"/>
            </a:pPr>
            <a:r>
              <a:rPr lang="en-US" sz="1800" b="0" dirty="0">
                <a:latin typeface="CMU Serif" panose="02000603000000000000" pitchFamily="50" charset="0"/>
                <a:ea typeface="CMU Serif" panose="02000603000000000000" pitchFamily="50" charset="0"/>
                <a:cs typeface="CMU Serif" panose="02000603000000000000" pitchFamily="50" charset="0"/>
              </a:rPr>
              <a:t>In some countries, public revenues for health are managed by private insurance schemes (e.g., India, Netherlands).  </a:t>
            </a:r>
          </a:p>
          <a:p>
            <a:pPr lvl="1">
              <a:buFont typeface="Wingdings" panose="05000000000000000000" pitchFamily="2" charset="2"/>
              <a:buChar char="Ø"/>
            </a:pPr>
            <a:r>
              <a:rPr lang="en-US" sz="1800" b="0" dirty="0">
                <a:latin typeface="CMU Serif" panose="02000603000000000000" pitchFamily="50" charset="0"/>
                <a:ea typeface="CMU Serif" panose="02000603000000000000" pitchFamily="50" charset="0"/>
                <a:cs typeface="CMU Serif" panose="02000603000000000000" pitchFamily="50" charset="0"/>
              </a:rPr>
              <a:t>In many countries, general government revenues transfers co-finance social health insurance schemes (e.g., Indonesia, Philippines, Vietnam).</a:t>
            </a:r>
          </a:p>
          <a:p>
            <a:pPr lvl="1">
              <a:buFont typeface="Wingdings" panose="05000000000000000000" pitchFamily="2" charset="2"/>
              <a:buChar char="Ø"/>
            </a:pPr>
            <a:r>
              <a:rPr lang="en-US" sz="1800" b="0" dirty="0">
                <a:latin typeface="CMU Serif" panose="02000603000000000000" pitchFamily="50" charset="0"/>
                <a:ea typeface="CMU Serif" panose="02000603000000000000" pitchFamily="50" charset="0"/>
                <a:cs typeface="CMU Serif" panose="02000603000000000000" pitchFamily="50" charset="0"/>
              </a:rPr>
              <a:t>In a few countries, households/employers are mandated to purchase private insurance (e.g., Netherlands, Switzerland, USA) so private insurance is compulsory. </a:t>
            </a:r>
          </a:p>
          <a:p>
            <a:pPr fontAlgn="auto">
              <a:spcAft>
                <a:spcPts val="0"/>
              </a:spcAft>
            </a:pPr>
            <a:endParaRPr lang="en-US" sz="1800" dirty="0">
              <a:latin typeface="CMU Serif" panose="02000603000000000000" pitchFamily="50" charset="0"/>
              <a:ea typeface="CMU Serif" panose="02000603000000000000" pitchFamily="50" charset="0"/>
              <a:cs typeface="CMU Serif" panose="02000603000000000000" pitchFamily="50" charset="0"/>
            </a:endParaRPr>
          </a:p>
          <a:p>
            <a:pPr fontAlgn="auto">
              <a:spcAft>
                <a:spcPts val="0"/>
              </a:spcAft>
            </a:pPr>
            <a:r>
              <a:rPr lang="en-US" sz="1800" dirty="0">
                <a:latin typeface="CMU Serif" panose="02000603000000000000" pitchFamily="50" charset="0"/>
                <a:ea typeface="CMU Serif" panose="02000603000000000000" pitchFamily="50" charset="0"/>
                <a:cs typeface="CMU Serif" panose="02000603000000000000" pitchFamily="50" charset="0"/>
              </a:rPr>
              <a:t>From health financing perspective, UHC entails move away from OOP and largely voluntary sources of revenues towards more compulsory domestic prepaid/pooled financing (typically general government revenue financing).</a:t>
            </a:r>
          </a:p>
        </p:txBody>
      </p:sp>
      <p:pic>
        <p:nvPicPr>
          <p:cNvPr id="3" name="Picture 2">
            <a:extLst>
              <a:ext uri="{FF2B5EF4-FFF2-40B4-BE49-F238E27FC236}">
                <a16:creationId xmlns:a16="http://schemas.microsoft.com/office/drawing/2014/main" id="{03C12730-821C-4163-A628-15C66C6E87A2}"/>
              </a:ext>
            </a:extLst>
          </p:cNvPr>
          <p:cNvPicPr>
            <a:picLocks noChangeAspect="1"/>
          </p:cNvPicPr>
          <p:nvPr/>
        </p:nvPicPr>
        <p:blipFill>
          <a:blip r:embed="rId3"/>
          <a:stretch>
            <a:fillRect/>
          </a:stretch>
        </p:blipFill>
        <p:spPr>
          <a:xfrm>
            <a:off x="7378260" y="1171081"/>
            <a:ext cx="4272455" cy="5114925"/>
          </a:xfrm>
          <a:prstGeom prst="rect">
            <a:avLst/>
          </a:prstGeom>
        </p:spPr>
      </p:pic>
    </p:spTree>
    <p:extLst>
      <p:ext uri="{BB962C8B-B14F-4D97-AF65-F5344CB8AC3E}">
        <p14:creationId xmlns:p14="http://schemas.microsoft.com/office/powerpoint/2010/main" val="375342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3">
            <a:extLst>
              <a:ext uri="{FF2B5EF4-FFF2-40B4-BE49-F238E27FC236}">
                <a16:creationId xmlns:a16="http://schemas.microsoft.com/office/drawing/2014/main" id="{86AB70B9-B485-4F99-9653-D08711896290}"/>
              </a:ext>
            </a:extLst>
          </p:cNvPr>
          <p:cNvGraphicFramePr>
            <a:graphicFrameLocks noChangeAspect="1"/>
          </p:cNvGraphicFramePr>
          <p:nvPr>
            <p:extLst/>
          </p:nvPr>
        </p:nvGraphicFramePr>
        <p:xfrm>
          <a:off x="1471423" y="3360445"/>
          <a:ext cx="3397250" cy="1976437"/>
        </p:xfrm>
        <a:graphic>
          <a:graphicData uri="http://schemas.openxmlformats.org/presentationml/2006/ole">
            <mc:AlternateContent xmlns:mc="http://schemas.openxmlformats.org/markup-compatibility/2006">
              <mc:Choice xmlns:v="urn:schemas-microsoft-com:vml" Requires="v">
                <p:oleObj spid="_x0000_s2051" name="Chart" r:id="rId4" imgW="3535986" imgH="2164268" progId="Excel.Chart.8">
                  <p:embed/>
                </p:oleObj>
              </mc:Choice>
              <mc:Fallback>
                <p:oleObj name="Chart" r:id="rId4" imgW="3535986" imgH="2164268" progId="Excel.Chart.8">
                  <p:embed/>
                  <p:pic>
                    <p:nvPicPr>
                      <p:cNvPr id="23" name="Chart 3">
                        <a:extLst>
                          <a:ext uri="{FF2B5EF4-FFF2-40B4-BE49-F238E27FC236}">
                            <a16:creationId xmlns:a16="http://schemas.microsoft.com/office/drawing/2014/main" id="{86AB70B9-B485-4F99-9653-D08711896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423" y="3360445"/>
                        <a:ext cx="3397250" cy="1976437"/>
                      </a:xfrm>
                      <a:prstGeom prst="rect">
                        <a:avLst/>
                      </a:prstGeom>
                      <a:noFill/>
                      <a:ln>
                        <a:noFill/>
                      </a:ln>
                      <a:extLst/>
                    </p:spPr>
                  </p:pic>
                </p:oleObj>
              </mc:Fallback>
            </mc:AlternateContent>
          </a:graphicData>
        </a:graphic>
      </p:graphicFrame>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6" name="TextBox 15"/>
          <p:cNvSpPr txBox="1"/>
          <p:nvPr/>
        </p:nvSpPr>
        <p:spPr>
          <a:xfrm>
            <a:off x="612913" y="2315112"/>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2315112"/>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2315112"/>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2315112"/>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2592111"/>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11" name="TextBox 10">
            <a:extLst>
              <a:ext uri="{FF2B5EF4-FFF2-40B4-BE49-F238E27FC236}">
                <a16:creationId xmlns:a16="http://schemas.microsoft.com/office/drawing/2014/main" id="{91155FCB-7667-43D4-85F6-040DC3A5CB30}"/>
              </a:ext>
            </a:extLst>
          </p:cNvPr>
          <p:cNvSpPr txBox="1"/>
          <p:nvPr/>
        </p:nvSpPr>
        <p:spPr>
          <a:xfrm>
            <a:off x="9601200" y="2315112"/>
            <a:ext cx="1981200" cy="923330"/>
          </a:xfrm>
          <a:prstGeom prst="rect">
            <a:avLst/>
          </a:prstGeom>
          <a:noFill/>
          <a:ln>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Outputs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Outcomes</a:t>
            </a:r>
          </a:p>
        </p:txBody>
      </p:sp>
      <p:cxnSp>
        <p:nvCxnSpPr>
          <p:cNvPr id="12" name="Straight Arrow Connector 11">
            <a:extLst>
              <a:ext uri="{FF2B5EF4-FFF2-40B4-BE49-F238E27FC236}">
                <a16:creationId xmlns:a16="http://schemas.microsoft.com/office/drawing/2014/main" id="{1702E007-89EE-417B-8BBD-BAEB6E36CB76}"/>
              </a:ext>
            </a:extLst>
          </p:cNvPr>
          <p:cNvCxnSpPr/>
          <p:nvPr/>
        </p:nvCxnSpPr>
        <p:spPr>
          <a:xfrm>
            <a:off x="9412356" y="2776777"/>
            <a:ext cx="228600" cy="0"/>
          </a:xfrm>
          <a:prstGeom prst="straightConnector1">
            <a:avLst/>
          </a:prstGeom>
          <a:noFill/>
          <a:ln w="25400" cap="flat" cmpd="sng" algn="ctr">
            <a:solidFill>
              <a:schemeClr val="bg1">
                <a:lumMod val="65000"/>
              </a:schemeClr>
            </a:solidFill>
            <a:prstDash val="solid"/>
            <a:tailEnd type="triangle"/>
          </a:ln>
          <a:effectLst>
            <a:outerShdw blurRad="40000" dist="20000" dir="5400000" rotWithShape="0">
              <a:srgbClr val="000000">
                <a:alpha val="38000"/>
              </a:srgbClr>
            </a:outerShdw>
          </a:effectLst>
        </p:spPr>
      </p:cxnSp>
      <p:sp>
        <p:nvSpPr>
          <p:cNvPr id="28" name="Content Placeholder 2">
            <a:extLst>
              <a:ext uri="{FF2B5EF4-FFF2-40B4-BE49-F238E27FC236}">
                <a16:creationId xmlns:a16="http://schemas.microsoft.com/office/drawing/2014/main" id="{6257CD23-7C8C-4117-B0B2-5224917E539B}"/>
              </a:ext>
            </a:extLst>
          </p:cNvPr>
          <p:cNvSpPr txBox="1">
            <a:spLocks/>
          </p:cNvSpPr>
          <p:nvPr/>
        </p:nvSpPr>
        <p:spPr>
          <a:xfrm>
            <a:off x="381000" y="1642481"/>
            <a:ext cx="11430000" cy="4010891"/>
          </a:xfrm>
          <a:prstGeom prst="rect">
            <a:avLst/>
          </a:prstGeom>
          <a:ln w="92075">
            <a:solidFill>
              <a:srgbClr val="3399FF"/>
            </a:solidFill>
          </a:ln>
        </p:spPr>
        <p:txBody>
          <a:bodyPr anchor="t">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400" b="0" i="0" u="none" strike="noStrike" kern="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30" name="Rectangle 29">
            <a:extLst>
              <a:ext uri="{FF2B5EF4-FFF2-40B4-BE49-F238E27FC236}">
                <a16:creationId xmlns:a16="http://schemas.microsoft.com/office/drawing/2014/main" id="{E60C96F5-3D94-4405-A7F4-19117ADF004B}"/>
              </a:ext>
            </a:extLst>
          </p:cNvPr>
          <p:cNvSpPr/>
          <p:nvPr/>
        </p:nvSpPr>
        <p:spPr>
          <a:xfrm>
            <a:off x="6571452" y="3994904"/>
            <a:ext cx="3928642" cy="584775"/>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US$3,700 = US$60</a:t>
            </a:r>
          </a:p>
        </p:txBody>
      </p:sp>
      <p:sp>
        <p:nvSpPr>
          <p:cNvPr id="32" name="TextBox 31">
            <a:extLst>
              <a:ext uri="{FF2B5EF4-FFF2-40B4-BE49-F238E27FC236}">
                <a16:creationId xmlns:a16="http://schemas.microsoft.com/office/drawing/2014/main" id="{769002F5-D6D9-4ABD-8740-E7CFBB02CCA2}"/>
              </a:ext>
            </a:extLst>
          </p:cNvPr>
          <p:cNvSpPr txBox="1"/>
          <p:nvPr/>
        </p:nvSpPr>
        <p:spPr>
          <a:xfrm>
            <a:off x="1627755" y="5114043"/>
            <a:ext cx="13773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GDP per capita</a:t>
            </a:r>
          </a:p>
        </p:txBody>
      </p:sp>
      <p:sp>
        <p:nvSpPr>
          <p:cNvPr id="33" name="TextBox 32">
            <a:extLst>
              <a:ext uri="{FF2B5EF4-FFF2-40B4-BE49-F238E27FC236}">
                <a16:creationId xmlns:a16="http://schemas.microsoft.com/office/drawing/2014/main" id="{4DB404B6-6C5F-456E-9514-C2068AD0E97C}"/>
              </a:ext>
            </a:extLst>
          </p:cNvPr>
          <p:cNvSpPr txBox="1"/>
          <p:nvPr/>
        </p:nvSpPr>
        <p:spPr>
          <a:xfrm>
            <a:off x="2669867" y="4179387"/>
            <a:ext cx="67037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Public</a:t>
            </a:r>
          </a:p>
        </p:txBody>
      </p:sp>
      <p:sp>
        <p:nvSpPr>
          <p:cNvPr id="34" name="TextBox 33">
            <a:extLst>
              <a:ext uri="{FF2B5EF4-FFF2-40B4-BE49-F238E27FC236}">
                <a16:creationId xmlns:a16="http://schemas.microsoft.com/office/drawing/2014/main" id="{92AC6B32-4477-42AF-B4BE-DB6F7EAA2DC7}"/>
              </a:ext>
            </a:extLst>
          </p:cNvPr>
          <p:cNvSpPr txBox="1"/>
          <p:nvPr/>
        </p:nvSpPr>
        <p:spPr>
          <a:xfrm>
            <a:off x="4868673" y="4752868"/>
            <a:ext cx="70403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Health</a:t>
            </a:r>
          </a:p>
        </p:txBody>
      </p:sp>
      <p:cxnSp>
        <p:nvCxnSpPr>
          <p:cNvPr id="35" name="Straight Arrow Connector 34">
            <a:extLst>
              <a:ext uri="{FF2B5EF4-FFF2-40B4-BE49-F238E27FC236}">
                <a16:creationId xmlns:a16="http://schemas.microsoft.com/office/drawing/2014/main" id="{75985E2E-1B3A-49E9-B167-90EB191B7D2B}"/>
              </a:ext>
            </a:extLst>
          </p:cNvPr>
          <p:cNvCxnSpPr>
            <a:cxnSpLocks/>
          </p:cNvCxnSpPr>
          <p:nvPr/>
        </p:nvCxnSpPr>
        <p:spPr bwMode="auto">
          <a:xfrm flipH="1" flipV="1">
            <a:off x="4708681" y="4527059"/>
            <a:ext cx="292001" cy="2349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Oval 23">
            <a:extLst>
              <a:ext uri="{FF2B5EF4-FFF2-40B4-BE49-F238E27FC236}">
                <a16:creationId xmlns:a16="http://schemas.microsoft.com/office/drawing/2014/main" id="{AFCD68E4-CC5E-452C-81CD-A8083290A892}"/>
              </a:ext>
            </a:extLst>
          </p:cNvPr>
          <p:cNvSpPr/>
          <p:nvPr/>
        </p:nvSpPr>
        <p:spPr bwMode="auto">
          <a:xfrm>
            <a:off x="8105931" y="4228760"/>
            <a:ext cx="1146544" cy="350919"/>
          </a:xfrm>
          <a:prstGeom prst="ellipse">
            <a:avLst/>
          </a:prstGeom>
          <a:noFill/>
          <a:ln w="19050" cap="flat" cmpd="sng" algn="ctr">
            <a:solidFill>
              <a:srgbClr val="FF0000"/>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Tree>
    <p:extLst>
      <p:ext uri="{BB962C8B-B14F-4D97-AF65-F5344CB8AC3E}">
        <p14:creationId xmlns:p14="http://schemas.microsoft.com/office/powerpoint/2010/main" val="2127401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pic>
        <p:nvPicPr>
          <p:cNvPr id="4" name="Picture 3">
            <a:extLst>
              <a:ext uri="{FF2B5EF4-FFF2-40B4-BE49-F238E27FC236}">
                <a16:creationId xmlns:a16="http://schemas.microsoft.com/office/drawing/2014/main" id="{CF68A7B9-F0D3-4BBD-BB9F-0B130F66B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874" y="1098827"/>
            <a:ext cx="7680252" cy="5636753"/>
          </a:xfrm>
          <a:prstGeom prst="rect">
            <a:avLst/>
          </a:prstGeom>
          <a:ln w="38100">
            <a:solidFill>
              <a:schemeClr val="accent1"/>
            </a:solidFill>
          </a:ln>
        </p:spPr>
      </p:pic>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Actual/Projected Economic Growth, 2007-2023</a:t>
            </a:r>
          </a:p>
        </p:txBody>
      </p:sp>
      <p:sp>
        <p:nvSpPr>
          <p:cNvPr id="6" name="Arrow: Right 5">
            <a:extLst>
              <a:ext uri="{FF2B5EF4-FFF2-40B4-BE49-F238E27FC236}">
                <a16:creationId xmlns:a16="http://schemas.microsoft.com/office/drawing/2014/main" id="{2D4F7B5B-B99E-47E0-A912-724B97A7569B}"/>
              </a:ext>
            </a:extLst>
          </p:cNvPr>
          <p:cNvSpPr/>
          <p:nvPr/>
        </p:nvSpPr>
        <p:spPr bwMode="auto">
          <a:xfrm rot="6853280" flipV="1">
            <a:off x="6164722" y="2466866"/>
            <a:ext cx="575901" cy="252358"/>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Tree>
    <p:extLst>
      <p:ext uri="{BB962C8B-B14F-4D97-AF65-F5344CB8AC3E}">
        <p14:creationId xmlns:p14="http://schemas.microsoft.com/office/powerpoint/2010/main" val="2989878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6" name="TextBox 15"/>
          <p:cNvSpPr txBox="1"/>
          <p:nvPr/>
        </p:nvSpPr>
        <p:spPr>
          <a:xfrm>
            <a:off x="612913" y="2315112"/>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2315112"/>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2315112"/>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2315112"/>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2592111"/>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11" name="TextBox 10">
            <a:extLst>
              <a:ext uri="{FF2B5EF4-FFF2-40B4-BE49-F238E27FC236}">
                <a16:creationId xmlns:a16="http://schemas.microsoft.com/office/drawing/2014/main" id="{91155FCB-7667-43D4-85F6-040DC3A5CB30}"/>
              </a:ext>
            </a:extLst>
          </p:cNvPr>
          <p:cNvSpPr txBox="1"/>
          <p:nvPr/>
        </p:nvSpPr>
        <p:spPr>
          <a:xfrm>
            <a:off x="9601200" y="2315112"/>
            <a:ext cx="1981200" cy="923330"/>
          </a:xfrm>
          <a:prstGeom prst="rect">
            <a:avLst/>
          </a:prstGeom>
          <a:noFill/>
          <a:ln>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Outputs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Outcomes</a:t>
            </a:r>
          </a:p>
        </p:txBody>
      </p:sp>
      <p:cxnSp>
        <p:nvCxnSpPr>
          <p:cNvPr id="12" name="Straight Arrow Connector 11">
            <a:extLst>
              <a:ext uri="{FF2B5EF4-FFF2-40B4-BE49-F238E27FC236}">
                <a16:creationId xmlns:a16="http://schemas.microsoft.com/office/drawing/2014/main" id="{1702E007-89EE-417B-8BBD-BAEB6E36CB76}"/>
              </a:ext>
            </a:extLst>
          </p:cNvPr>
          <p:cNvCxnSpPr/>
          <p:nvPr/>
        </p:nvCxnSpPr>
        <p:spPr>
          <a:xfrm>
            <a:off x="9412356" y="2776777"/>
            <a:ext cx="228600" cy="0"/>
          </a:xfrm>
          <a:prstGeom prst="straightConnector1">
            <a:avLst/>
          </a:prstGeom>
          <a:noFill/>
          <a:ln w="25400" cap="flat" cmpd="sng" algn="ctr">
            <a:solidFill>
              <a:schemeClr val="bg1">
                <a:lumMod val="65000"/>
              </a:schemeClr>
            </a:solidFill>
            <a:prstDash val="solid"/>
            <a:tailEnd type="triangle"/>
          </a:ln>
          <a:effectLst>
            <a:outerShdw blurRad="40000" dist="20000" dir="5400000" rotWithShape="0">
              <a:srgbClr val="000000">
                <a:alpha val="38000"/>
              </a:srgbClr>
            </a:outerShdw>
          </a:effectLst>
        </p:spPr>
      </p:cxnSp>
      <p:sp>
        <p:nvSpPr>
          <p:cNvPr id="28" name="Content Placeholder 2">
            <a:extLst>
              <a:ext uri="{FF2B5EF4-FFF2-40B4-BE49-F238E27FC236}">
                <a16:creationId xmlns:a16="http://schemas.microsoft.com/office/drawing/2014/main" id="{6257CD23-7C8C-4117-B0B2-5224917E539B}"/>
              </a:ext>
            </a:extLst>
          </p:cNvPr>
          <p:cNvSpPr txBox="1">
            <a:spLocks/>
          </p:cNvSpPr>
          <p:nvPr/>
        </p:nvSpPr>
        <p:spPr>
          <a:xfrm>
            <a:off x="381000" y="1642481"/>
            <a:ext cx="11430000" cy="4010891"/>
          </a:xfrm>
          <a:prstGeom prst="rect">
            <a:avLst/>
          </a:prstGeom>
          <a:ln w="92075">
            <a:solidFill>
              <a:srgbClr val="3399FF"/>
            </a:solidFill>
          </a:ln>
        </p:spPr>
        <p:txBody>
          <a:bodyPr anchor="t">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400" b="0" i="0" u="none" strike="noStrike" kern="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graphicFrame>
        <p:nvGraphicFramePr>
          <p:cNvPr id="14" name="Chart 3">
            <a:extLst>
              <a:ext uri="{FF2B5EF4-FFF2-40B4-BE49-F238E27FC236}">
                <a16:creationId xmlns:a16="http://schemas.microsoft.com/office/drawing/2014/main" id="{9A13F309-40D5-4B50-ACFF-6A548F66318B}"/>
              </a:ext>
            </a:extLst>
          </p:cNvPr>
          <p:cNvGraphicFramePr>
            <a:graphicFrameLocks noChangeAspect="1"/>
          </p:cNvGraphicFramePr>
          <p:nvPr>
            <p:extLst/>
          </p:nvPr>
        </p:nvGraphicFramePr>
        <p:xfrm>
          <a:off x="1409125" y="3376914"/>
          <a:ext cx="3395663" cy="1976438"/>
        </p:xfrm>
        <a:graphic>
          <a:graphicData uri="http://schemas.openxmlformats.org/presentationml/2006/ole">
            <mc:AlternateContent xmlns:mc="http://schemas.openxmlformats.org/markup-compatibility/2006">
              <mc:Choice xmlns:v="urn:schemas-microsoft-com:vml" Requires="v">
                <p:oleObj spid="_x0000_s3075" name="Chart" r:id="rId4" imgW="3533887" imgH="2162062" progId="Excel.Chart.8">
                  <p:embed/>
                </p:oleObj>
              </mc:Choice>
              <mc:Fallback>
                <p:oleObj name="Chart" r:id="rId4" imgW="3533887" imgH="2162062" progId="Excel.Chart.8">
                  <p:embed/>
                  <p:pic>
                    <p:nvPicPr>
                      <p:cNvPr id="14" name="Chart 3">
                        <a:extLst>
                          <a:ext uri="{FF2B5EF4-FFF2-40B4-BE49-F238E27FC236}">
                            <a16:creationId xmlns:a16="http://schemas.microsoft.com/office/drawing/2014/main" id="{9A13F309-40D5-4B50-ACFF-6A548F66318B}"/>
                          </a:ext>
                        </a:extLst>
                      </p:cNvPr>
                      <p:cNvPicPr>
                        <a:picLocks noChangeAspect="1" noChangeArrowheads="1"/>
                      </p:cNvPicPr>
                      <p:nvPr/>
                    </p:nvPicPr>
                    <p:blipFill>
                      <a:blip r:embed="rId5"/>
                      <a:srcRect/>
                      <a:stretch>
                        <a:fillRect/>
                      </a:stretch>
                    </p:blipFill>
                    <p:spPr bwMode="auto">
                      <a:xfrm>
                        <a:off x="1409125" y="3376914"/>
                        <a:ext cx="3395663" cy="1976438"/>
                      </a:xfrm>
                      <a:prstGeom prst="rect">
                        <a:avLst/>
                      </a:prstGeom>
                      <a:noFill/>
                      <a:ln>
                        <a:noFill/>
                      </a:ln>
                      <a:extLst/>
                    </p:spPr>
                  </p:pic>
                </p:oleObj>
              </mc:Fallback>
            </mc:AlternateContent>
          </a:graphicData>
        </a:graphic>
      </p:graphicFrame>
      <p:sp>
        <p:nvSpPr>
          <p:cNvPr id="32" name="TextBox 31">
            <a:extLst>
              <a:ext uri="{FF2B5EF4-FFF2-40B4-BE49-F238E27FC236}">
                <a16:creationId xmlns:a16="http://schemas.microsoft.com/office/drawing/2014/main" id="{9C469F50-5CFA-44D4-AE4A-BB58B0E39B7E}"/>
              </a:ext>
            </a:extLst>
          </p:cNvPr>
          <p:cNvSpPr txBox="1"/>
          <p:nvPr/>
        </p:nvSpPr>
        <p:spPr>
          <a:xfrm>
            <a:off x="1762762" y="5226782"/>
            <a:ext cx="13773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GDP per capita</a:t>
            </a:r>
          </a:p>
        </p:txBody>
      </p:sp>
      <p:sp>
        <p:nvSpPr>
          <p:cNvPr id="33" name="TextBox 32">
            <a:extLst>
              <a:ext uri="{FF2B5EF4-FFF2-40B4-BE49-F238E27FC236}">
                <a16:creationId xmlns:a16="http://schemas.microsoft.com/office/drawing/2014/main" id="{E804B2C8-C545-4FDA-B8C5-BB44C3D26030}"/>
              </a:ext>
            </a:extLst>
          </p:cNvPr>
          <p:cNvSpPr txBox="1"/>
          <p:nvPr/>
        </p:nvSpPr>
        <p:spPr>
          <a:xfrm>
            <a:off x="2804874" y="4292126"/>
            <a:ext cx="67037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Public</a:t>
            </a:r>
          </a:p>
        </p:txBody>
      </p:sp>
      <p:sp>
        <p:nvSpPr>
          <p:cNvPr id="34" name="TextBox 33">
            <a:extLst>
              <a:ext uri="{FF2B5EF4-FFF2-40B4-BE49-F238E27FC236}">
                <a16:creationId xmlns:a16="http://schemas.microsoft.com/office/drawing/2014/main" id="{E2F0F6C8-20D5-4A2A-952D-B02125DC26AA}"/>
              </a:ext>
            </a:extLst>
          </p:cNvPr>
          <p:cNvSpPr txBox="1"/>
          <p:nvPr/>
        </p:nvSpPr>
        <p:spPr>
          <a:xfrm>
            <a:off x="5032223" y="5215519"/>
            <a:ext cx="70403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Health</a:t>
            </a:r>
          </a:p>
        </p:txBody>
      </p:sp>
      <p:cxnSp>
        <p:nvCxnSpPr>
          <p:cNvPr id="35" name="Straight Arrow Connector 34">
            <a:extLst>
              <a:ext uri="{FF2B5EF4-FFF2-40B4-BE49-F238E27FC236}">
                <a16:creationId xmlns:a16="http://schemas.microsoft.com/office/drawing/2014/main" id="{AAFBADCC-3AFF-4249-A066-69139CB0109A}"/>
              </a:ext>
            </a:extLst>
          </p:cNvPr>
          <p:cNvCxnSpPr>
            <a:cxnSpLocks/>
          </p:cNvCxnSpPr>
          <p:nvPr/>
        </p:nvCxnSpPr>
        <p:spPr bwMode="auto">
          <a:xfrm flipH="1" flipV="1">
            <a:off x="5201478" y="4932362"/>
            <a:ext cx="92626" cy="28315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CFE9AFF6-0E60-4113-A578-473CD3488AA1}"/>
              </a:ext>
            </a:extLst>
          </p:cNvPr>
          <p:cNvSpPr/>
          <p:nvPr/>
        </p:nvSpPr>
        <p:spPr>
          <a:xfrm>
            <a:off x="6412904" y="3949634"/>
            <a:ext cx="4041910" cy="830997"/>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US$3,700 = US$60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a:t>
            </a:r>
            <a:r>
              <a:rPr kumimoji="0" lang="en-US" sz="16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US$7,400</a:t>
            </a: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 = </a:t>
            </a:r>
            <a:r>
              <a:rPr kumimoji="0" lang="en-US" sz="16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US$120</a:t>
            </a:r>
          </a:p>
        </p:txBody>
      </p:sp>
    </p:spTree>
    <p:extLst>
      <p:ext uri="{BB962C8B-B14F-4D97-AF65-F5344CB8AC3E}">
        <p14:creationId xmlns:p14="http://schemas.microsoft.com/office/powerpoint/2010/main" val="1333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endCondLst>
                                    <p:cond evt="onNext" delay="0">
                                      <p:tgtEl>
                                        <p:sldTgt/>
                                      </p:tgtEl>
                                    </p:cond>
                                  </p:endCondLst>
                                  <p:childTnLst>
                                    <p:animScale>
                                      <p:cBhvr>
                                        <p:cTn id="6" dur="3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7E30DB-CF83-4510-815A-8FE5AD069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15" y="1092223"/>
            <a:ext cx="3833683" cy="2799766"/>
          </a:xfrm>
          <a:prstGeom prst="rect">
            <a:avLst/>
          </a:prstGeom>
          <a:ln w="38100">
            <a:solidFill>
              <a:schemeClr val="accent1"/>
            </a:solidFill>
          </a:ln>
        </p:spPr>
      </p:pic>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India</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387205"/>
            <a:ext cx="411993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9" name="Rectangle 8">
            <a:extLst>
              <a:ext uri="{FF2B5EF4-FFF2-40B4-BE49-F238E27FC236}">
                <a16:creationId xmlns:a16="http://schemas.microsoft.com/office/drawing/2014/main" id="{5D5F9808-4031-4309-9256-484F8C07EF5D}"/>
              </a:ext>
            </a:extLst>
          </p:cNvPr>
          <p:cNvSpPr/>
          <p:nvPr/>
        </p:nvSpPr>
        <p:spPr>
          <a:xfrm>
            <a:off x="4447422" y="1314850"/>
            <a:ext cx="7500730" cy="5262979"/>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Public spending on health share of GDP at </a:t>
            </a:r>
            <a:r>
              <a:rPr kumimoji="0" lang="en-US" sz="2400" b="0" i="0" u="none" strike="noStrike" kern="1200" cap="none" spc="0" normalizeH="0" baseline="0" noProof="0" dirty="0">
                <a:ln>
                  <a:noFill/>
                </a:ln>
                <a:solidFill>
                  <a:srgbClr val="FF0000"/>
                </a:solidFill>
                <a:effectLst/>
                <a:uLnTx/>
                <a:uFillTx/>
                <a:latin typeface="Garamond" panose="02020404030301010803" pitchFamily="18" charset="0"/>
                <a:ea typeface="MS PGothic" pitchFamily="34" charset="-128"/>
                <a:cs typeface="Arial" charset="0"/>
              </a:rPr>
              <a:t>&lt;1%</a:t>
            </a:r>
            <a:r>
              <a:rPr kumimoji="0" lang="en-US" sz="24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 of GDP over 2000-2016.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lang="en-US" sz="2400" dirty="0">
              <a:solidFill>
                <a:srgbClr val="002345"/>
              </a:solidFill>
              <a:latin typeface="Garamond" panose="02020404030301010803" pitchFamily="18" charset="0"/>
              <a:ea typeface="MS PGothic" pitchFamily="34" charset="-128"/>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However, public expenditure on health increased by 2.5 times in real per capita terms over the same period because GDP per capita grew at </a:t>
            </a:r>
            <a:r>
              <a:rPr kumimoji="0" lang="en-US" sz="2400" b="0" i="0" u="none" strike="noStrike" kern="1200" cap="none" spc="0" normalizeH="0" baseline="0" noProof="0" dirty="0">
                <a:ln>
                  <a:noFill/>
                </a:ln>
                <a:solidFill>
                  <a:srgbClr val="FF0000"/>
                </a:solidFill>
                <a:effectLst/>
                <a:uLnTx/>
                <a:uFillTx/>
                <a:latin typeface="Garamond" panose="02020404030301010803" pitchFamily="18" charset="0"/>
                <a:ea typeface="MS PGothic" pitchFamily="34" charset="-128"/>
                <a:cs typeface="Arial" charset="0"/>
              </a:rPr>
              <a:t>5.5%</a:t>
            </a:r>
            <a:r>
              <a:rPr kumimoji="0" lang="en-US" sz="24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 over the same time period;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lang="en-US" sz="2400" dirty="0">
              <a:solidFill>
                <a:srgbClr val="002345"/>
              </a:solidFill>
              <a:latin typeface="Garamond" panose="02020404030301010803" pitchFamily="18" charset="0"/>
              <a:ea typeface="MS PGothic" pitchFamily="34" charset="-128"/>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India example underscores the importance of strong economic growth for fiscal space for health, even if nothing else changes: additionality of public resources for health underpinned expansion of the </a:t>
            </a:r>
            <a:r>
              <a:rPr kumimoji="0" lang="en-US" sz="2400" b="0" i="0" u="none" strike="noStrike" kern="1200" cap="none" spc="0" normalizeH="0" baseline="0" noProof="0" dirty="0">
                <a:ln>
                  <a:noFill/>
                </a:ln>
                <a:solidFill>
                  <a:srgbClr val="FF0000"/>
                </a:solidFill>
                <a:effectLst/>
                <a:uLnTx/>
                <a:uFillTx/>
                <a:latin typeface="Garamond" panose="02020404030301010803" pitchFamily="18" charset="0"/>
                <a:ea typeface="MS PGothic" pitchFamily="34" charset="-128"/>
                <a:cs typeface="Arial" charset="0"/>
              </a:rPr>
              <a:t>National Health Mission (NHM)</a:t>
            </a:r>
            <a:r>
              <a:rPr kumimoji="0" lang="en-US" sz="24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 program in India, a large infusion of financing for improvements in primary care and other similar programs.</a:t>
            </a:r>
          </a:p>
        </p:txBody>
      </p:sp>
      <p:sp>
        <p:nvSpPr>
          <p:cNvPr id="8" name="Arrow: Right 7">
            <a:extLst>
              <a:ext uri="{FF2B5EF4-FFF2-40B4-BE49-F238E27FC236}">
                <a16:creationId xmlns:a16="http://schemas.microsoft.com/office/drawing/2014/main" id="{521FA6AD-FD63-455D-9D40-6ED39ED25A14}"/>
              </a:ext>
            </a:extLst>
          </p:cNvPr>
          <p:cNvSpPr/>
          <p:nvPr/>
        </p:nvSpPr>
        <p:spPr bwMode="auto">
          <a:xfrm>
            <a:off x="2115252" y="1422688"/>
            <a:ext cx="883577" cy="277402"/>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pic>
        <p:nvPicPr>
          <p:cNvPr id="11" name="Picture 10">
            <a:extLst>
              <a:ext uri="{FF2B5EF4-FFF2-40B4-BE49-F238E27FC236}">
                <a16:creationId xmlns:a16="http://schemas.microsoft.com/office/drawing/2014/main" id="{F4679DB0-6169-4B09-A1C8-78290A6EF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645" y="182553"/>
            <a:ext cx="1010507" cy="673671"/>
          </a:xfrm>
          <a:prstGeom prst="rect">
            <a:avLst/>
          </a:prstGeom>
        </p:spPr>
      </p:pic>
      <p:pic>
        <p:nvPicPr>
          <p:cNvPr id="13" name="Picture 12">
            <a:extLst>
              <a:ext uri="{FF2B5EF4-FFF2-40B4-BE49-F238E27FC236}">
                <a16:creationId xmlns:a16="http://schemas.microsoft.com/office/drawing/2014/main" id="{8F2EC519-AB3D-4ECD-ADA0-8F3ACE4E89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414" y="3995673"/>
            <a:ext cx="3833683" cy="2799766"/>
          </a:xfrm>
          <a:prstGeom prst="rect">
            <a:avLst/>
          </a:prstGeom>
          <a:ln w="38100">
            <a:solidFill>
              <a:schemeClr val="accent1"/>
            </a:solidFill>
          </a:ln>
        </p:spPr>
      </p:pic>
    </p:spTree>
    <p:extLst>
      <p:ext uri="{BB962C8B-B14F-4D97-AF65-F5344CB8AC3E}">
        <p14:creationId xmlns:p14="http://schemas.microsoft.com/office/powerpoint/2010/main" val="217428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3">
            <a:extLst>
              <a:ext uri="{FF2B5EF4-FFF2-40B4-BE49-F238E27FC236}">
                <a16:creationId xmlns:a16="http://schemas.microsoft.com/office/drawing/2014/main" id="{86AB70B9-B485-4F99-9653-D08711896290}"/>
              </a:ext>
            </a:extLst>
          </p:cNvPr>
          <p:cNvGraphicFramePr>
            <a:graphicFrameLocks noChangeAspect="1"/>
          </p:cNvGraphicFramePr>
          <p:nvPr>
            <p:extLst/>
          </p:nvPr>
        </p:nvGraphicFramePr>
        <p:xfrm>
          <a:off x="1471423" y="3360445"/>
          <a:ext cx="3397250" cy="1976437"/>
        </p:xfrm>
        <a:graphic>
          <a:graphicData uri="http://schemas.openxmlformats.org/presentationml/2006/ole">
            <mc:AlternateContent xmlns:mc="http://schemas.openxmlformats.org/markup-compatibility/2006">
              <mc:Choice xmlns:v="urn:schemas-microsoft-com:vml" Requires="v">
                <p:oleObj spid="_x0000_s4099" name="Chart" r:id="rId4" imgW="3535986" imgH="2164268" progId="Excel.Chart.8">
                  <p:embed/>
                </p:oleObj>
              </mc:Choice>
              <mc:Fallback>
                <p:oleObj name="Chart" r:id="rId4" imgW="3535986" imgH="2164268" progId="Excel.Chart.8">
                  <p:embed/>
                  <p:pic>
                    <p:nvPicPr>
                      <p:cNvPr id="23" name="Chart 3">
                        <a:extLst>
                          <a:ext uri="{FF2B5EF4-FFF2-40B4-BE49-F238E27FC236}">
                            <a16:creationId xmlns:a16="http://schemas.microsoft.com/office/drawing/2014/main" id="{86AB70B9-B485-4F99-9653-D08711896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423" y="3360445"/>
                        <a:ext cx="3397250" cy="1976437"/>
                      </a:xfrm>
                      <a:prstGeom prst="rect">
                        <a:avLst/>
                      </a:prstGeom>
                      <a:noFill/>
                      <a:ln>
                        <a:noFill/>
                      </a:ln>
                      <a:extLst/>
                    </p:spPr>
                  </p:pic>
                </p:oleObj>
              </mc:Fallback>
            </mc:AlternateContent>
          </a:graphicData>
        </a:graphic>
      </p:graphicFrame>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6" name="TextBox 15"/>
          <p:cNvSpPr txBox="1"/>
          <p:nvPr/>
        </p:nvSpPr>
        <p:spPr>
          <a:xfrm>
            <a:off x="612913" y="2315112"/>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2315112"/>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2315112"/>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2315112"/>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2592111"/>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11" name="TextBox 10">
            <a:extLst>
              <a:ext uri="{FF2B5EF4-FFF2-40B4-BE49-F238E27FC236}">
                <a16:creationId xmlns:a16="http://schemas.microsoft.com/office/drawing/2014/main" id="{91155FCB-7667-43D4-85F6-040DC3A5CB30}"/>
              </a:ext>
            </a:extLst>
          </p:cNvPr>
          <p:cNvSpPr txBox="1"/>
          <p:nvPr/>
        </p:nvSpPr>
        <p:spPr>
          <a:xfrm>
            <a:off x="9601200" y="2315112"/>
            <a:ext cx="1981200" cy="923330"/>
          </a:xfrm>
          <a:prstGeom prst="rect">
            <a:avLst/>
          </a:prstGeom>
          <a:noFill/>
          <a:ln>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Outputs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Outcomes</a:t>
            </a:r>
          </a:p>
        </p:txBody>
      </p:sp>
      <p:cxnSp>
        <p:nvCxnSpPr>
          <p:cNvPr id="12" name="Straight Arrow Connector 11">
            <a:extLst>
              <a:ext uri="{FF2B5EF4-FFF2-40B4-BE49-F238E27FC236}">
                <a16:creationId xmlns:a16="http://schemas.microsoft.com/office/drawing/2014/main" id="{1702E007-89EE-417B-8BBD-BAEB6E36CB76}"/>
              </a:ext>
            </a:extLst>
          </p:cNvPr>
          <p:cNvCxnSpPr/>
          <p:nvPr/>
        </p:nvCxnSpPr>
        <p:spPr>
          <a:xfrm>
            <a:off x="9412356" y="2776777"/>
            <a:ext cx="228600" cy="0"/>
          </a:xfrm>
          <a:prstGeom prst="straightConnector1">
            <a:avLst/>
          </a:prstGeom>
          <a:noFill/>
          <a:ln w="25400" cap="flat" cmpd="sng" algn="ctr">
            <a:solidFill>
              <a:schemeClr val="bg1">
                <a:lumMod val="65000"/>
              </a:schemeClr>
            </a:solidFill>
            <a:prstDash val="solid"/>
            <a:tailEnd type="triangle"/>
          </a:ln>
          <a:effectLst>
            <a:outerShdw blurRad="40000" dist="20000" dir="5400000" rotWithShape="0">
              <a:srgbClr val="000000">
                <a:alpha val="38000"/>
              </a:srgbClr>
            </a:outerShdw>
          </a:effectLst>
        </p:spPr>
      </p:cxnSp>
      <p:sp>
        <p:nvSpPr>
          <p:cNvPr id="28" name="Content Placeholder 2">
            <a:extLst>
              <a:ext uri="{FF2B5EF4-FFF2-40B4-BE49-F238E27FC236}">
                <a16:creationId xmlns:a16="http://schemas.microsoft.com/office/drawing/2014/main" id="{6257CD23-7C8C-4117-B0B2-5224917E539B}"/>
              </a:ext>
            </a:extLst>
          </p:cNvPr>
          <p:cNvSpPr txBox="1">
            <a:spLocks/>
          </p:cNvSpPr>
          <p:nvPr/>
        </p:nvSpPr>
        <p:spPr>
          <a:xfrm>
            <a:off x="381000" y="1642481"/>
            <a:ext cx="11430000" cy="4010891"/>
          </a:xfrm>
          <a:prstGeom prst="rect">
            <a:avLst/>
          </a:prstGeom>
          <a:ln w="92075">
            <a:solidFill>
              <a:srgbClr val="3399FF"/>
            </a:solidFill>
          </a:ln>
        </p:spPr>
        <p:txBody>
          <a:bodyPr anchor="t">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400" b="0" i="0" u="none" strike="noStrike" kern="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30" name="Rectangle 29">
            <a:extLst>
              <a:ext uri="{FF2B5EF4-FFF2-40B4-BE49-F238E27FC236}">
                <a16:creationId xmlns:a16="http://schemas.microsoft.com/office/drawing/2014/main" id="{E60C96F5-3D94-4405-A7F4-19117ADF004B}"/>
              </a:ext>
            </a:extLst>
          </p:cNvPr>
          <p:cNvSpPr/>
          <p:nvPr/>
        </p:nvSpPr>
        <p:spPr>
          <a:xfrm>
            <a:off x="6571452" y="3994904"/>
            <a:ext cx="3928642" cy="584775"/>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US$3,700 = US$60</a:t>
            </a:r>
          </a:p>
        </p:txBody>
      </p:sp>
      <p:sp>
        <p:nvSpPr>
          <p:cNvPr id="32" name="TextBox 31">
            <a:extLst>
              <a:ext uri="{FF2B5EF4-FFF2-40B4-BE49-F238E27FC236}">
                <a16:creationId xmlns:a16="http://schemas.microsoft.com/office/drawing/2014/main" id="{769002F5-D6D9-4ABD-8740-E7CFBB02CCA2}"/>
              </a:ext>
            </a:extLst>
          </p:cNvPr>
          <p:cNvSpPr txBox="1"/>
          <p:nvPr/>
        </p:nvSpPr>
        <p:spPr>
          <a:xfrm>
            <a:off x="1627755" y="5114043"/>
            <a:ext cx="13773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GDP per capita</a:t>
            </a:r>
          </a:p>
        </p:txBody>
      </p:sp>
      <p:sp>
        <p:nvSpPr>
          <p:cNvPr id="33" name="TextBox 32">
            <a:extLst>
              <a:ext uri="{FF2B5EF4-FFF2-40B4-BE49-F238E27FC236}">
                <a16:creationId xmlns:a16="http://schemas.microsoft.com/office/drawing/2014/main" id="{4DB404B6-6C5F-456E-9514-C2068AD0E97C}"/>
              </a:ext>
            </a:extLst>
          </p:cNvPr>
          <p:cNvSpPr txBox="1"/>
          <p:nvPr/>
        </p:nvSpPr>
        <p:spPr>
          <a:xfrm>
            <a:off x="2669867" y="4179387"/>
            <a:ext cx="67037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Public</a:t>
            </a:r>
          </a:p>
        </p:txBody>
      </p:sp>
      <p:sp>
        <p:nvSpPr>
          <p:cNvPr id="34" name="TextBox 33">
            <a:extLst>
              <a:ext uri="{FF2B5EF4-FFF2-40B4-BE49-F238E27FC236}">
                <a16:creationId xmlns:a16="http://schemas.microsoft.com/office/drawing/2014/main" id="{92AC6B32-4477-42AF-B4BE-DB6F7EAA2DC7}"/>
              </a:ext>
            </a:extLst>
          </p:cNvPr>
          <p:cNvSpPr txBox="1"/>
          <p:nvPr/>
        </p:nvSpPr>
        <p:spPr>
          <a:xfrm>
            <a:off x="4868673" y="4752868"/>
            <a:ext cx="70403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Health</a:t>
            </a:r>
          </a:p>
        </p:txBody>
      </p:sp>
      <p:cxnSp>
        <p:nvCxnSpPr>
          <p:cNvPr id="35" name="Straight Arrow Connector 34">
            <a:extLst>
              <a:ext uri="{FF2B5EF4-FFF2-40B4-BE49-F238E27FC236}">
                <a16:creationId xmlns:a16="http://schemas.microsoft.com/office/drawing/2014/main" id="{75985E2E-1B3A-49E9-B167-90EB191B7D2B}"/>
              </a:ext>
            </a:extLst>
          </p:cNvPr>
          <p:cNvCxnSpPr>
            <a:cxnSpLocks/>
          </p:cNvCxnSpPr>
          <p:nvPr/>
        </p:nvCxnSpPr>
        <p:spPr bwMode="auto">
          <a:xfrm flipH="1" flipV="1">
            <a:off x="4708681" y="4527059"/>
            <a:ext cx="292001" cy="2349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Oval 23">
            <a:extLst>
              <a:ext uri="{FF2B5EF4-FFF2-40B4-BE49-F238E27FC236}">
                <a16:creationId xmlns:a16="http://schemas.microsoft.com/office/drawing/2014/main" id="{AFCD68E4-CC5E-452C-81CD-A8083290A892}"/>
              </a:ext>
            </a:extLst>
          </p:cNvPr>
          <p:cNvSpPr/>
          <p:nvPr/>
        </p:nvSpPr>
        <p:spPr bwMode="auto">
          <a:xfrm>
            <a:off x="7469140" y="4251206"/>
            <a:ext cx="768801" cy="307776"/>
          </a:xfrm>
          <a:prstGeom prst="ellipse">
            <a:avLst/>
          </a:prstGeom>
          <a:noFill/>
          <a:ln w="19050" cap="flat" cmpd="sng" algn="ctr">
            <a:solidFill>
              <a:srgbClr val="FF0000"/>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Tree>
    <p:extLst>
      <p:ext uri="{BB962C8B-B14F-4D97-AF65-F5344CB8AC3E}">
        <p14:creationId xmlns:p14="http://schemas.microsoft.com/office/powerpoint/2010/main" val="4043382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48EEB3-A0AF-4EAF-A698-A07E7BB989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310" y="1449709"/>
            <a:ext cx="5888193" cy="4321510"/>
          </a:xfrm>
          <a:prstGeom prst="rect">
            <a:avLst/>
          </a:prstGeom>
          <a:ln w="38100">
            <a:solidFill>
              <a:schemeClr val="accent1"/>
            </a:solidFill>
          </a:ln>
        </p:spPr>
      </p:pic>
      <p:pic>
        <p:nvPicPr>
          <p:cNvPr id="42" name="Picture 41">
            <a:extLst>
              <a:ext uri="{FF2B5EF4-FFF2-40B4-BE49-F238E27FC236}">
                <a16:creationId xmlns:a16="http://schemas.microsoft.com/office/drawing/2014/main" id="{8A6A6006-EAF0-487C-9C97-27D82D3DE6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99" y="1449709"/>
            <a:ext cx="5888193" cy="4321510"/>
          </a:xfrm>
          <a:prstGeom prst="rect">
            <a:avLst/>
          </a:prstGeom>
          <a:ln w="38100">
            <a:solidFill>
              <a:schemeClr val="tx2"/>
            </a:solidFill>
          </a:ln>
        </p:spPr>
      </p:pic>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Public Revenues/Expenditures as Share of GDP</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387205"/>
            <a:ext cx="411993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14" name="TextBox 13">
            <a:extLst>
              <a:ext uri="{FF2B5EF4-FFF2-40B4-BE49-F238E27FC236}">
                <a16:creationId xmlns:a16="http://schemas.microsoft.com/office/drawing/2014/main" id="{5A47273F-964E-453C-9B9C-1A7BA59908A9}"/>
              </a:ext>
            </a:extLst>
          </p:cNvPr>
          <p:cNvSpPr txBox="1"/>
          <p:nvPr/>
        </p:nvSpPr>
        <p:spPr>
          <a:xfrm>
            <a:off x="1647384" y="2912895"/>
            <a:ext cx="1008609" cy="261610"/>
          </a:xfrm>
          <a:prstGeom prst="rect">
            <a:avLst/>
          </a:prstGeom>
          <a:noFill/>
        </p:spPr>
        <p:txBody>
          <a:bodyPr wrap="none" rtlCol="0">
            <a:spAutoFit/>
          </a:bodyPr>
          <a:lstStyle/>
          <a:p>
            <a:r>
              <a:rPr lang="en-US" sz="1100" dirty="0"/>
              <a:t>Expenditures</a:t>
            </a:r>
          </a:p>
        </p:txBody>
      </p:sp>
      <p:cxnSp>
        <p:nvCxnSpPr>
          <p:cNvPr id="16" name="Straight Arrow Connector 15">
            <a:extLst>
              <a:ext uri="{FF2B5EF4-FFF2-40B4-BE49-F238E27FC236}">
                <a16:creationId xmlns:a16="http://schemas.microsoft.com/office/drawing/2014/main" id="{E4FC85E0-7E1B-4DB3-BDCC-476E0C4D57EB}"/>
              </a:ext>
            </a:extLst>
          </p:cNvPr>
          <p:cNvCxnSpPr>
            <a:cxnSpLocks/>
          </p:cNvCxnSpPr>
          <p:nvPr/>
        </p:nvCxnSpPr>
        <p:spPr bwMode="auto">
          <a:xfrm flipH="1">
            <a:off x="1526113" y="3176673"/>
            <a:ext cx="347758" cy="631756"/>
          </a:xfrm>
          <a:prstGeom prst="straightConnector1">
            <a:avLst/>
          </a:prstGeom>
          <a:noFill/>
          <a:ln w="19050" cap="flat" cmpd="sng" algn="ctr">
            <a:solidFill>
              <a:schemeClr val="tx1">
                <a:lumMod val="90000"/>
                <a:lumOff val="10000"/>
              </a:schemeClr>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6C0FCE42-CC32-46F6-A4E7-26695D639D33}"/>
              </a:ext>
            </a:extLst>
          </p:cNvPr>
          <p:cNvCxnSpPr>
            <a:cxnSpLocks/>
          </p:cNvCxnSpPr>
          <p:nvPr/>
        </p:nvCxnSpPr>
        <p:spPr bwMode="auto">
          <a:xfrm>
            <a:off x="2463777" y="3176673"/>
            <a:ext cx="237652" cy="412214"/>
          </a:xfrm>
          <a:prstGeom prst="straightConnector1">
            <a:avLst/>
          </a:prstGeom>
          <a:noFill/>
          <a:ln w="19050" cap="flat" cmpd="sng" algn="ctr">
            <a:solidFill>
              <a:schemeClr val="tx1">
                <a:lumMod val="90000"/>
                <a:lumOff val="10000"/>
              </a:schemeClr>
            </a:solidFill>
            <a:prstDash val="solid"/>
            <a:round/>
            <a:headEnd type="none" w="med" len="med"/>
            <a:tailEnd type="triangle"/>
          </a:ln>
          <a:effectLst/>
        </p:spPr>
      </p:cxnSp>
      <p:sp>
        <p:nvSpPr>
          <p:cNvPr id="22" name="TextBox 21">
            <a:extLst>
              <a:ext uri="{FF2B5EF4-FFF2-40B4-BE49-F238E27FC236}">
                <a16:creationId xmlns:a16="http://schemas.microsoft.com/office/drawing/2014/main" id="{804E8DCB-BFC8-484F-B216-0880D8B110C7}"/>
              </a:ext>
            </a:extLst>
          </p:cNvPr>
          <p:cNvSpPr txBox="1"/>
          <p:nvPr/>
        </p:nvSpPr>
        <p:spPr>
          <a:xfrm>
            <a:off x="4184969" y="2337700"/>
            <a:ext cx="821059" cy="261610"/>
          </a:xfrm>
          <a:prstGeom prst="rect">
            <a:avLst/>
          </a:prstGeom>
          <a:noFill/>
        </p:spPr>
        <p:txBody>
          <a:bodyPr wrap="none" rtlCol="0">
            <a:spAutoFit/>
          </a:bodyPr>
          <a:lstStyle/>
          <a:p>
            <a:r>
              <a:rPr lang="en-US" sz="1100" dirty="0"/>
              <a:t>Revenues</a:t>
            </a:r>
          </a:p>
        </p:txBody>
      </p:sp>
      <p:cxnSp>
        <p:nvCxnSpPr>
          <p:cNvPr id="23" name="Straight Arrow Connector 22">
            <a:extLst>
              <a:ext uri="{FF2B5EF4-FFF2-40B4-BE49-F238E27FC236}">
                <a16:creationId xmlns:a16="http://schemas.microsoft.com/office/drawing/2014/main" id="{AEF01BE8-2ED3-4321-BC47-28DDC68D391E}"/>
              </a:ext>
            </a:extLst>
          </p:cNvPr>
          <p:cNvCxnSpPr>
            <a:cxnSpLocks/>
          </p:cNvCxnSpPr>
          <p:nvPr/>
        </p:nvCxnSpPr>
        <p:spPr bwMode="auto">
          <a:xfrm flipH="1">
            <a:off x="3967656" y="2599310"/>
            <a:ext cx="399049" cy="1004453"/>
          </a:xfrm>
          <a:prstGeom prst="straightConnector1">
            <a:avLst/>
          </a:prstGeom>
          <a:noFill/>
          <a:ln w="19050" cap="flat" cmpd="sng" algn="ctr">
            <a:solidFill>
              <a:schemeClr val="tx1">
                <a:lumMod val="90000"/>
                <a:lumOff val="10000"/>
              </a:schemeClr>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6A3F20AD-86E1-4E72-A426-0FC9EC3D01DE}"/>
              </a:ext>
            </a:extLst>
          </p:cNvPr>
          <p:cNvCxnSpPr>
            <a:cxnSpLocks/>
          </p:cNvCxnSpPr>
          <p:nvPr/>
        </p:nvCxnSpPr>
        <p:spPr bwMode="auto">
          <a:xfrm>
            <a:off x="4846999" y="2570882"/>
            <a:ext cx="318058" cy="662364"/>
          </a:xfrm>
          <a:prstGeom prst="straightConnector1">
            <a:avLst/>
          </a:prstGeom>
          <a:noFill/>
          <a:ln w="19050" cap="flat" cmpd="sng" algn="ctr">
            <a:solidFill>
              <a:schemeClr val="tx1">
                <a:lumMod val="90000"/>
                <a:lumOff val="10000"/>
              </a:schemeClr>
            </a:solidFill>
            <a:prstDash val="solid"/>
            <a:round/>
            <a:headEnd type="none" w="med" len="med"/>
            <a:tailEnd type="triangle"/>
          </a:ln>
          <a:effectLst/>
        </p:spPr>
      </p:cxnSp>
      <p:sp>
        <p:nvSpPr>
          <p:cNvPr id="30" name="TextBox 29">
            <a:extLst>
              <a:ext uri="{FF2B5EF4-FFF2-40B4-BE49-F238E27FC236}">
                <a16:creationId xmlns:a16="http://schemas.microsoft.com/office/drawing/2014/main" id="{912FC2FA-5413-43C0-933B-C6F82CBB6239}"/>
              </a:ext>
            </a:extLst>
          </p:cNvPr>
          <p:cNvSpPr txBox="1"/>
          <p:nvPr/>
        </p:nvSpPr>
        <p:spPr>
          <a:xfrm>
            <a:off x="8004248" y="3123806"/>
            <a:ext cx="715246" cy="261610"/>
          </a:xfrm>
          <a:prstGeom prst="rect">
            <a:avLst/>
          </a:prstGeom>
          <a:noFill/>
        </p:spPr>
        <p:txBody>
          <a:bodyPr wrap="square" rtlCol="0">
            <a:spAutoFit/>
          </a:bodyPr>
          <a:lstStyle/>
          <a:p>
            <a:r>
              <a:rPr lang="en-US" sz="1100" dirty="0"/>
              <a:t>Average</a:t>
            </a:r>
          </a:p>
        </p:txBody>
      </p:sp>
      <p:cxnSp>
        <p:nvCxnSpPr>
          <p:cNvPr id="31" name="Straight Arrow Connector 30">
            <a:extLst>
              <a:ext uri="{FF2B5EF4-FFF2-40B4-BE49-F238E27FC236}">
                <a16:creationId xmlns:a16="http://schemas.microsoft.com/office/drawing/2014/main" id="{61A1F9D4-90AE-406F-8B3D-1B8E62F63D3D}"/>
              </a:ext>
            </a:extLst>
          </p:cNvPr>
          <p:cNvCxnSpPr>
            <a:cxnSpLocks/>
          </p:cNvCxnSpPr>
          <p:nvPr/>
        </p:nvCxnSpPr>
        <p:spPr bwMode="auto">
          <a:xfrm flipH="1">
            <a:off x="7935114" y="3416300"/>
            <a:ext cx="263748" cy="730038"/>
          </a:xfrm>
          <a:prstGeom prst="straightConnector1">
            <a:avLst/>
          </a:prstGeom>
          <a:noFill/>
          <a:ln w="19050" cap="flat" cmpd="sng" algn="ctr">
            <a:solidFill>
              <a:schemeClr val="tx1">
                <a:lumMod val="90000"/>
                <a:lumOff val="10000"/>
              </a:schemeClr>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E51C2966-D91C-4403-B866-E0024B3EAE67}"/>
              </a:ext>
            </a:extLst>
          </p:cNvPr>
          <p:cNvCxnSpPr>
            <a:cxnSpLocks/>
          </p:cNvCxnSpPr>
          <p:nvPr/>
        </p:nvCxnSpPr>
        <p:spPr bwMode="auto">
          <a:xfrm>
            <a:off x="8423900" y="3364051"/>
            <a:ext cx="453776" cy="547549"/>
          </a:xfrm>
          <a:prstGeom prst="straightConnector1">
            <a:avLst/>
          </a:prstGeom>
          <a:noFill/>
          <a:ln w="19050" cap="flat" cmpd="sng" algn="ctr">
            <a:solidFill>
              <a:schemeClr val="tx1">
                <a:lumMod val="90000"/>
                <a:lumOff val="10000"/>
              </a:schemeClr>
            </a:solidFill>
            <a:prstDash val="solid"/>
            <a:round/>
            <a:headEnd type="none" w="med" len="med"/>
            <a:tailEnd type="triangle"/>
          </a:ln>
          <a:effectLst/>
        </p:spPr>
      </p:cxnSp>
    </p:spTree>
    <p:extLst>
      <p:ext uri="{BB962C8B-B14F-4D97-AF65-F5344CB8AC3E}">
        <p14:creationId xmlns:p14="http://schemas.microsoft.com/office/powerpoint/2010/main" val="1352814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E7F1915-A2D8-4111-8BD3-1251FB9EF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576" y="1450595"/>
            <a:ext cx="5888193" cy="4321510"/>
          </a:xfrm>
          <a:prstGeom prst="rect">
            <a:avLst/>
          </a:prstGeom>
          <a:ln w="38100">
            <a:solidFill>
              <a:schemeClr val="tx1">
                <a:lumMod val="90000"/>
                <a:lumOff val="10000"/>
              </a:schemeClr>
            </a:solidFill>
          </a:ln>
        </p:spPr>
      </p:pic>
      <p:pic>
        <p:nvPicPr>
          <p:cNvPr id="5" name="Picture 4">
            <a:extLst>
              <a:ext uri="{FF2B5EF4-FFF2-40B4-BE49-F238E27FC236}">
                <a16:creationId xmlns:a16="http://schemas.microsoft.com/office/drawing/2014/main" id="{2500F118-B54C-487B-ACEE-1105CE0AF8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588" y="1450595"/>
            <a:ext cx="5888193" cy="4321510"/>
          </a:xfrm>
          <a:prstGeom prst="rect">
            <a:avLst/>
          </a:prstGeom>
          <a:ln w="38100">
            <a:solidFill>
              <a:schemeClr val="tx1">
                <a:lumMod val="90000"/>
                <a:lumOff val="10000"/>
              </a:schemeClr>
            </a:solidFill>
          </a:ln>
        </p:spPr>
      </p:pic>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Public Debt &amp; Deficits, 2017</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387205"/>
            <a:ext cx="411993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9" name="Arrow: Right 8">
            <a:extLst>
              <a:ext uri="{FF2B5EF4-FFF2-40B4-BE49-F238E27FC236}">
                <a16:creationId xmlns:a16="http://schemas.microsoft.com/office/drawing/2014/main" id="{C183E4E6-BCA7-4218-A874-303C90D49CAC}"/>
              </a:ext>
            </a:extLst>
          </p:cNvPr>
          <p:cNvSpPr/>
          <p:nvPr/>
        </p:nvSpPr>
        <p:spPr bwMode="auto">
          <a:xfrm rot="18166479" flipV="1">
            <a:off x="2176647" y="4321990"/>
            <a:ext cx="628954" cy="275116"/>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
        <p:nvSpPr>
          <p:cNvPr id="12" name="Arrow: Right 11">
            <a:extLst>
              <a:ext uri="{FF2B5EF4-FFF2-40B4-BE49-F238E27FC236}">
                <a16:creationId xmlns:a16="http://schemas.microsoft.com/office/drawing/2014/main" id="{7D652473-38C4-4A0C-A3A6-6DACBD4BD2E9}"/>
              </a:ext>
            </a:extLst>
          </p:cNvPr>
          <p:cNvSpPr/>
          <p:nvPr/>
        </p:nvSpPr>
        <p:spPr bwMode="auto">
          <a:xfrm rot="10800000" flipV="1">
            <a:off x="9190383" y="4231850"/>
            <a:ext cx="628954" cy="227697"/>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Tree>
    <p:extLst>
      <p:ext uri="{BB962C8B-B14F-4D97-AF65-F5344CB8AC3E}">
        <p14:creationId xmlns:p14="http://schemas.microsoft.com/office/powerpoint/2010/main" val="1297332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3">
            <a:extLst>
              <a:ext uri="{FF2B5EF4-FFF2-40B4-BE49-F238E27FC236}">
                <a16:creationId xmlns:a16="http://schemas.microsoft.com/office/drawing/2014/main" id="{FCB52354-9A2E-454B-89CD-316F1F9C96AD}"/>
              </a:ext>
            </a:extLst>
          </p:cNvPr>
          <p:cNvGraphicFramePr>
            <a:graphicFrameLocks noChangeAspect="1"/>
          </p:cNvGraphicFramePr>
          <p:nvPr>
            <p:extLst/>
          </p:nvPr>
        </p:nvGraphicFramePr>
        <p:xfrm>
          <a:off x="1558655" y="3472245"/>
          <a:ext cx="3444875" cy="19192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3">
            <a:extLst>
              <a:ext uri="{FF2B5EF4-FFF2-40B4-BE49-F238E27FC236}">
                <a16:creationId xmlns:a16="http://schemas.microsoft.com/office/drawing/2014/main" id="{AA20B6B9-2A21-46D5-AA50-D0DEF8521C1B}"/>
              </a:ext>
            </a:extLst>
          </p:cNvPr>
          <p:cNvGraphicFramePr>
            <a:graphicFrameLocks noChangeAspect="1"/>
          </p:cNvGraphicFramePr>
          <p:nvPr>
            <p:extLst/>
          </p:nvPr>
        </p:nvGraphicFramePr>
        <p:xfrm>
          <a:off x="1626920" y="3457688"/>
          <a:ext cx="3395663" cy="1976438"/>
        </p:xfrm>
        <a:graphic>
          <a:graphicData uri="http://schemas.openxmlformats.org/presentationml/2006/ole">
            <mc:AlternateContent xmlns:mc="http://schemas.openxmlformats.org/markup-compatibility/2006">
              <mc:Choice xmlns:v="urn:schemas-microsoft-com:vml" Requires="v">
                <p:oleObj spid="_x0000_s5123" name="Chart" r:id="rId7" imgW="3533887" imgH="2162062" progId="Excel.Chart.8">
                  <p:embed/>
                </p:oleObj>
              </mc:Choice>
              <mc:Fallback>
                <p:oleObj name="Chart" r:id="rId7" imgW="3533887" imgH="2162062" progId="Excel.Chart.8">
                  <p:embed/>
                  <p:pic>
                    <p:nvPicPr>
                      <p:cNvPr id="23" name="Chart 3">
                        <a:extLst>
                          <a:ext uri="{FF2B5EF4-FFF2-40B4-BE49-F238E27FC236}">
                            <a16:creationId xmlns:a16="http://schemas.microsoft.com/office/drawing/2014/main" id="{AA20B6B9-2A21-46D5-AA50-D0DEF8521C1B}"/>
                          </a:ext>
                        </a:extLst>
                      </p:cNvPr>
                      <p:cNvPicPr>
                        <a:picLocks noChangeAspect="1" noChangeArrowheads="1"/>
                      </p:cNvPicPr>
                      <p:nvPr/>
                    </p:nvPicPr>
                    <p:blipFill>
                      <a:blip r:embed="rId8"/>
                      <a:srcRect/>
                      <a:stretch>
                        <a:fillRect/>
                      </a:stretch>
                    </p:blipFill>
                    <p:spPr bwMode="auto">
                      <a:xfrm>
                        <a:off x="1626920" y="3457688"/>
                        <a:ext cx="3395663" cy="1976438"/>
                      </a:xfrm>
                      <a:prstGeom prst="rect">
                        <a:avLst/>
                      </a:prstGeom>
                      <a:noFill/>
                      <a:ln>
                        <a:noFill/>
                      </a:ln>
                      <a:extLst/>
                    </p:spPr>
                  </p:pic>
                </p:oleObj>
              </mc:Fallback>
            </mc:AlternateContent>
          </a:graphicData>
        </a:graphic>
      </p:graphicFrame>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6" name="TextBox 15"/>
          <p:cNvSpPr txBox="1"/>
          <p:nvPr/>
        </p:nvSpPr>
        <p:spPr>
          <a:xfrm>
            <a:off x="612913" y="2315112"/>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2315112"/>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2315112"/>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2315112"/>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2592111"/>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11" name="TextBox 10">
            <a:extLst>
              <a:ext uri="{FF2B5EF4-FFF2-40B4-BE49-F238E27FC236}">
                <a16:creationId xmlns:a16="http://schemas.microsoft.com/office/drawing/2014/main" id="{91155FCB-7667-43D4-85F6-040DC3A5CB30}"/>
              </a:ext>
            </a:extLst>
          </p:cNvPr>
          <p:cNvSpPr txBox="1"/>
          <p:nvPr/>
        </p:nvSpPr>
        <p:spPr>
          <a:xfrm>
            <a:off x="9601200" y="2315112"/>
            <a:ext cx="1981200" cy="923330"/>
          </a:xfrm>
          <a:prstGeom prst="rect">
            <a:avLst/>
          </a:prstGeom>
          <a:noFill/>
          <a:ln>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Outputs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Outcomes</a:t>
            </a:r>
          </a:p>
        </p:txBody>
      </p:sp>
      <p:cxnSp>
        <p:nvCxnSpPr>
          <p:cNvPr id="12" name="Straight Arrow Connector 11">
            <a:extLst>
              <a:ext uri="{FF2B5EF4-FFF2-40B4-BE49-F238E27FC236}">
                <a16:creationId xmlns:a16="http://schemas.microsoft.com/office/drawing/2014/main" id="{1702E007-89EE-417B-8BBD-BAEB6E36CB76}"/>
              </a:ext>
            </a:extLst>
          </p:cNvPr>
          <p:cNvCxnSpPr/>
          <p:nvPr/>
        </p:nvCxnSpPr>
        <p:spPr>
          <a:xfrm>
            <a:off x="9412356" y="2776777"/>
            <a:ext cx="228600" cy="0"/>
          </a:xfrm>
          <a:prstGeom prst="straightConnector1">
            <a:avLst/>
          </a:prstGeom>
          <a:noFill/>
          <a:ln w="25400" cap="flat" cmpd="sng" algn="ctr">
            <a:solidFill>
              <a:schemeClr val="bg1">
                <a:lumMod val="65000"/>
              </a:schemeClr>
            </a:solidFill>
            <a:prstDash val="solid"/>
            <a:tailEnd type="triangle"/>
          </a:ln>
          <a:effectLst>
            <a:outerShdw blurRad="40000" dist="20000" dir="5400000" rotWithShape="0">
              <a:srgbClr val="000000">
                <a:alpha val="38000"/>
              </a:srgbClr>
            </a:outerShdw>
          </a:effectLst>
        </p:spPr>
      </p:cxnSp>
      <p:sp>
        <p:nvSpPr>
          <p:cNvPr id="28" name="Content Placeholder 2">
            <a:extLst>
              <a:ext uri="{FF2B5EF4-FFF2-40B4-BE49-F238E27FC236}">
                <a16:creationId xmlns:a16="http://schemas.microsoft.com/office/drawing/2014/main" id="{6257CD23-7C8C-4117-B0B2-5224917E539B}"/>
              </a:ext>
            </a:extLst>
          </p:cNvPr>
          <p:cNvSpPr txBox="1">
            <a:spLocks/>
          </p:cNvSpPr>
          <p:nvPr/>
        </p:nvSpPr>
        <p:spPr>
          <a:xfrm>
            <a:off x="381000" y="1642481"/>
            <a:ext cx="11430000" cy="4010891"/>
          </a:xfrm>
          <a:prstGeom prst="rect">
            <a:avLst/>
          </a:prstGeom>
          <a:ln w="92075">
            <a:solidFill>
              <a:srgbClr val="3399FF"/>
            </a:solidFill>
          </a:ln>
        </p:spPr>
        <p:txBody>
          <a:bodyPr anchor="t">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400" b="0" i="0" u="none" strike="noStrike" kern="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32" name="TextBox 31">
            <a:extLst>
              <a:ext uri="{FF2B5EF4-FFF2-40B4-BE49-F238E27FC236}">
                <a16:creationId xmlns:a16="http://schemas.microsoft.com/office/drawing/2014/main" id="{9C469F50-5CFA-44D4-AE4A-BB58B0E39B7E}"/>
              </a:ext>
            </a:extLst>
          </p:cNvPr>
          <p:cNvSpPr txBox="1"/>
          <p:nvPr/>
        </p:nvSpPr>
        <p:spPr>
          <a:xfrm>
            <a:off x="1762762" y="5226782"/>
            <a:ext cx="13773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GDP per capita</a:t>
            </a:r>
          </a:p>
        </p:txBody>
      </p:sp>
      <p:sp>
        <p:nvSpPr>
          <p:cNvPr id="33" name="TextBox 32">
            <a:extLst>
              <a:ext uri="{FF2B5EF4-FFF2-40B4-BE49-F238E27FC236}">
                <a16:creationId xmlns:a16="http://schemas.microsoft.com/office/drawing/2014/main" id="{E804B2C8-C545-4FDA-B8C5-BB44C3D26030}"/>
              </a:ext>
            </a:extLst>
          </p:cNvPr>
          <p:cNvSpPr txBox="1"/>
          <p:nvPr/>
        </p:nvSpPr>
        <p:spPr>
          <a:xfrm>
            <a:off x="2804874" y="4292126"/>
            <a:ext cx="67037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Public</a:t>
            </a:r>
          </a:p>
        </p:txBody>
      </p:sp>
      <p:sp>
        <p:nvSpPr>
          <p:cNvPr id="34" name="TextBox 33">
            <a:extLst>
              <a:ext uri="{FF2B5EF4-FFF2-40B4-BE49-F238E27FC236}">
                <a16:creationId xmlns:a16="http://schemas.microsoft.com/office/drawing/2014/main" id="{E2F0F6C8-20D5-4A2A-952D-B02125DC26AA}"/>
              </a:ext>
            </a:extLst>
          </p:cNvPr>
          <p:cNvSpPr txBox="1"/>
          <p:nvPr/>
        </p:nvSpPr>
        <p:spPr>
          <a:xfrm>
            <a:off x="4651511" y="5145446"/>
            <a:ext cx="70403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Health</a:t>
            </a:r>
          </a:p>
        </p:txBody>
      </p:sp>
      <p:cxnSp>
        <p:nvCxnSpPr>
          <p:cNvPr id="35" name="Straight Arrow Connector 34">
            <a:extLst>
              <a:ext uri="{FF2B5EF4-FFF2-40B4-BE49-F238E27FC236}">
                <a16:creationId xmlns:a16="http://schemas.microsoft.com/office/drawing/2014/main" id="{AAFBADCC-3AFF-4249-A066-69139CB0109A}"/>
              </a:ext>
            </a:extLst>
          </p:cNvPr>
          <p:cNvCxnSpPr>
            <a:cxnSpLocks/>
            <a:stCxn id="34" idx="0"/>
          </p:cNvCxnSpPr>
          <p:nvPr/>
        </p:nvCxnSpPr>
        <p:spPr bwMode="auto">
          <a:xfrm flipH="1" flipV="1">
            <a:off x="4865619" y="4819440"/>
            <a:ext cx="137912" cy="32600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CFE9AFF6-0E60-4113-A578-473CD3488AA1}"/>
              </a:ext>
            </a:extLst>
          </p:cNvPr>
          <p:cNvSpPr/>
          <p:nvPr/>
        </p:nvSpPr>
        <p:spPr>
          <a:xfrm>
            <a:off x="6440179" y="3911073"/>
            <a:ext cx="4041910" cy="830997"/>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US$3,700 = US$60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a:t>
            </a:r>
            <a:r>
              <a:rPr lang="en-US" dirty="0">
                <a:solidFill>
                  <a:srgbClr val="FF0000"/>
                </a:solidFill>
                <a:latin typeface="Garamond" panose="02020404030301010803" pitchFamily="18" charset="0"/>
                <a:ea typeface="CMU Serif" panose="02000603000000000000" pitchFamily="50" charset="0"/>
                <a:cs typeface="CMU Serif" panose="02000603000000000000" pitchFamily="50" charset="0"/>
              </a:rPr>
              <a:t>31</a:t>
            </a:r>
            <a:r>
              <a:rPr kumimoji="0" lang="en-US" sz="16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a:t>
            </a: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 X </a:t>
            </a:r>
            <a:r>
              <a:rPr kumimoji="0" lang="en-US" sz="1600" b="1" i="0" u="none" strike="noStrike" kern="1200" cap="none" spc="0" normalizeH="0" baseline="0" noProof="0" dirty="0">
                <a:ln>
                  <a:noFill/>
                </a:ln>
                <a:effectLst/>
                <a:uLnTx/>
                <a:uFillTx/>
                <a:latin typeface="Garamond" panose="02020404030301010803" pitchFamily="18" charset="0"/>
                <a:ea typeface="CMU Serif" panose="02000603000000000000" pitchFamily="50" charset="0"/>
                <a:cs typeface="CMU Serif" panose="02000603000000000000" pitchFamily="50" charset="0"/>
              </a:rPr>
              <a:t>US$3,700</a:t>
            </a: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 = </a:t>
            </a:r>
            <a:r>
              <a:rPr kumimoji="0" lang="en-US" sz="16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US$</a:t>
            </a:r>
            <a:r>
              <a:rPr lang="en-US" sz="1600" b="1" dirty="0">
                <a:solidFill>
                  <a:srgbClr val="FF0000"/>
                </a:solidFill>
                <a:latin typeface="Garamond" panose="02020404030301010803" pitchFamily="18" charset="0"/>
                <a:ea typeface="CMU Serif" panose="02000603000000000000" pitchFamily="50" charset="0"/>
                <a:cs typeface="CMU Serif" panose="02000603000000000000" pitchFamily="50" charset="0"/>
              </a:rPr>
              <a:t>69</a:t>
            </a:r>
            <a:endParaRPr kumimoji="0" lang="en-US" sz="16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pic>
        <p:nvPicPr>
          <p:cNvPr id="6" name="Silent-10-seconds--MP3-">
            <a:hlinkClick r:id="" action="ppaction://media"/>
            <a:extLst>
              <a:ext uri="{FF2B5EF4-FFF2-40B4-BE49-F238E27FC236}">
                <a16:creationId xmlns:a16="http://schemas.microsoft.com/office/drawing/2014/main" id="{CD499B85-5E24-4842-BC94-183143C77942}"/>
              </a:ext>
            </a:extLst>
          </p:cNvPr>
          <p:cNvPicPr>
            <a:picLocks noChangeAspect="1"/>
          </p:cNvPicPr>
          <p:nvPr>
            <a:audioFile r:link="rId2"/>
            <p:extLst>
              <p:ext uri="{DAA4B4D4-6D71-4841-9C94-3DE7FCFB9230}">
                <p14:media xmlns:p14="http://schemas.microsoft.com/office/powerpoint/2010/main" r:embed="rId3">
                  <p14:trim end="7512"/>
                  <p14:bmkLst>
                    <p14:bmk name="Bookmark 10" time="611.1111"/>
                    <p14:bmk name="Bookmark 1" time="1168"/>
                    <p14:bmk name="Bookmark 2" time="2083.3333"/>
                    <p14:bmk name="Bookmark 3" time="3114.6666"/>
                    <p14:bmk name="Bookmark 4" time="4185.3333"/>
                    <p14:bmk name="Bookmark 5" time="5353.3333"/>
                    <p14:bmk name="Bookmark 6" time="6521.3333"/>
                    <p14:bmk name="Bookmark 7" time="7592"/>
                    <p14:bmk name="Bookmark 8" time="8760"/>
                    <p14:bmk name="Bookmark 9" time="9538.6666"/>
                  </p14:bmkLst>
                </p14:media>
              </p:ext>
            </p:extLst>
          </p:nvPr>
        </p:nvPicPr>
        <p:blipFill>
          <a:blip r:embed="rId9"/>
          <a:stretch>
            <a:fillRect/>
          </a:stretch>
        </p:blipFill>
        <p:spPr>
          <a:xfrm>
            <a:off x="5050750" y="5824995"/>
            <a:ext cx="609600" cy="609600"/>
          </a:xfrm>
          <a:prstGeom prst="rect">
            <a:avLst/>
          </a:prstGeom>
        </p:spPr>
      </p:pic>
    </p:spTree>
    <p:extLst>
      <p:ext uri="{BB962C8B-B14F-4D97-AF65-F5344CB8AC3E}">
        <p14:creationId xmlns:p14="http://schemas.microsoft.com/office/powerpoint/2010/main" val="627883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3659" showWhenStopped="0">
                    <p:cTn id="7" repeatCount="indefinite"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MediaBookmark" delay="0">
                        <p:tgtEl>
                          <p14:bmkTgt spid="6" bmkName="Bookmark 1"/>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grpId="0" nodeType="withEffect">
                                      <p:stCondLst>
                                        <p:cond delay="0"/>
                                      </p:stCondLst>
                                      <p:childTnLst>
                                        <p:anim calcmode="lin" valueType="num">
                                          <p:cBhvr>
                                            <p:cTn id="12" dur="1000"/>
                                            <p:tgtEl>
                                              <p:spTgt spid="23"/>
                                            </p:tgtEl>
                                            <p:attrNameLst>
                                              <p:attrName>ppt_w</p:attrName>
                                            </p:attrNameLst>
                                          </p:cBhvr>
                                          <p:tavLst>
                                            <p:tav tm="0">
                                              <p:val>
                                                <p:strVal val="ppt_w"/>
                                              </p:val>
                                            </p:tav>
                                            <p:tav tm="100000">
                                              <p:val>
                                                <p:fltVal val="0"/>
                                              </p:val>
                                            </p:tav>
                                          </p:tavLst>
                                        </p:anim>
                                        <p:anim calcmode="lin" valueType="num">
                                          <p:cBhvr>
                                            <p:cTn id="13" dur="1000"/>
                                            <p:tgtEl>
                                              <p:spTgt spid="23"/>
                                            </p:tgtEl>
                                            <p:attrNameLst>
                                              <p:attrName>ppt_h</p:attrName>
                                            </p:attrNameLst>
                                          </p:cBhvr>
                                          <p:tavLst>
                                            <p:tav tm="0">
                                              <p:val>
                                                <p:strVal val="ppt_h"/>
                                              </p:val>
                                            </p:tav>
                                            <p:tav tm="100000">
                                              <p:val>
                                                <p:fltVal val="0"/>
                                              </p:val>
                                            </p:tav>
                                          </p:tavLst>
                                        </p:anim>
                                        <p:anim calcmode="lin" valueType="num">
                                          <p:cBhvr>
                                            <p:cTn id="14" dur="1000"/>
                                            <p:tgtEl>
                                              <p:spTgt spid="23"/>
                                            </p:tgtEl>
                                            <p:attrNameLst>
                                              <p:attrName>style.rotation</p:attrName>
                                            </p:attrNameLst>
                                          </p:cBhvr>
                                          <p:tavLst>
                                            <p:tav tm="0">
                                              <p:val>
                                                <p:fltVal val="0"/>
                                              </p:val>
                                            </p:tav>
                                            <p:tav tm="100000">
                                              <p:val>
                                                <p:fltVal val="90"/>
                                              </p:val>
                                            </p:tav>
                                          </p:tavLst>
                                        </p:anim>
                                        <p:animEffect transition="out" filter="fade">
                                          <p:cBhvr>
                                            <p:cTn id="15" dur="1000"/>
                                            <p:tgtEl>
                                              <p:spTgt spid="23"/>
                                            </p:tgtEl>
                                          </p:cBhvr>
                                        </p:animEffect>
                                        <p:set>
                                          <p:cBhvr>
                                            <p:cTn id="16" dur="1" fill="hold">
                                              <p:stCondLst>
                                                <p:cond delay="999"/>
                                              </p:stCondLst>
                                            </p:cTn>
                                            <p:tgtEl>
                                              <p:spTgt spid="23"/>
                                            </p:tgtEl>
                                            <p:attrNameLst>
                                              <p:attrName>style.visibility</p:attrName>
                                            </p:attrNameLst>
                                          </p:cBhvr>
                                          <p:to>
                                            <p:strVal val="hidden"/>
                                          </p:to>
                                        </p:set>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childTnLst>
                              </p:cTn>
                            </p:par>
                          </p:childTnLst>
                        </p:cTn>
                      </p:par>
                    </p:childTnLst>
                  </p:cTn>
                  <p:nextCondLst>
                    <p:cond evt="onMediaBookmark" delay="0">
                      <p:tgtEl>
                        <p14:bmkTgt spid="6" bmkName="Bookmark 1"/>
                      </p:tgtEl>
                    </p:cond>
                  </p:nextCondLst>
                </p:seq>
              </p:childTnLst>
            </p:cTn>
          </p:par>
        </p:tnLst>
        <p:bldLst>
          <p:bldGraphic spid="26" grpId="0">
            <p:bldAsOne/>
          </p:bldGraphic>
          <p:bldOleChart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365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Assessing Fiscal Space for Health: Examining Options</a:t>
            </a:r>
          </a:p>
        </p:txBody>
      </p:sp>
      <p:graphicFrame>
        <p:nvGraphicFramePr>
          <p:cNvPr id="7" name="Diagram 6"/>
          <p:cNvGraphicFramePr/>
          <p:nvPr>
            <p:extLst/>
          </p:nvPr>
        </p:nvGraphicFramePr>
        <p:xfrm>
          <a:off x="306520" y="1447800"/>
          <a:ext cx="11277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p:nvPr/>
        </p:nvSpPr>
        <p:spPr>
          <a:xfrm>
            <a:off x="6738172" y="1350539"/>
            <a:ext cx="4643387"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Deriving implications for health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from a country’s overall fiscal space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framework, e.g., as a result of conducive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macroeconomic conditions.</a:t>
            </a:r>
          </a:p>
        </p:txBody>
      </p:sp>
      <p:sp>
        <p:nvSpPr>
          <p:cNvPr id="9" name="TextBox 4"/>
          <p:cNvSpPr txBox="1"/>
          <p:nvPr/>
        </p:nvSpPr>
        <p:spPr>
          <a:xfrm>
            <a:off x="8612363" y="2884062"/>
            <a:ext cx="3199915"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Focusing on the extent to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which health might be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reprioritized</a:t>
            </a: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 within the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government budget.</a:t>
            </a:r>
          </a:p>
        </p:txBody>
      </p:sp>
      <p:sp>
        <p:nvSpPr>
          <p:cNvPr id="10" name="TextBox 5"/>
          <p:cNvSpPr txBox="1"/>
          <p:nvPr/>
        </p:nvSpPr>
        <p:spPr>
          <a:xfrm>
            <a:off x="7829567" y="5017749"/>
            <a:ext cx="421087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Examining pros and cons of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sector-specific means to raising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additional revenues, e.g., earmarked income/consumption and sin taxes, etc.</a:t>
            </a:r>
          </a:p>
        </p:txBody>
      </p:sp>
      <p:sp>
        <p:nvSpPr>
          <p:cNvPr id="11" name="TextBox 6"/>
          <p:cNvSpPr txBox="1"/>
          <p:nvPr/>
        </p:nvSpPr>
        <p:spPr>
          <a:xfrm>
            <a:off x="897079" y="4828905"/>
            <a:ext cx="3107582" cy="9787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Evaluating the use of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additional sector-specific</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financing from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external sources.</a:t>
            </a:r>
          </a:p>
        </p:txBody>
      </p:sp>
      <p:sp>
        <p:nvSpPr>
          <p:cNvPr id="12" name="TextBox 7"/>
          <p:cNvSpPr txBox="1"/>
          <p:nvPr/>
        </p:nvSpPr>
        <p:spPr>
          <a:xfrm>
            <a:off x="892174" y="2272138"/>
            <a:ext cx="3117392" cy="7571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Improving the efficiency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of existing and/or new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sector outlays.</a:t>
            </a:r>
          </a:p>
        </p:txBody>
      </p:sp>
      <p:sp>
        <p:nvSpPr>
          <p:cNvPr id="3" name="Arrow: Right 2">
            <a:extLst>
              <a:ext uri="{FF2B5EF4-FFF2-40B4-BE49-F238E27FC236}">
                <a16:creationId xmlns:a16="http://schemas.microsoft.com/office/drawing/2014/main" id="{7088EA5A-B7B0-4941-9B1A-618B0DD37630}"/>
              </a:ext>
            </a:extLst>
          </p:cNvPr>
          <p:cNvSpPr/>
          <p:nvPr/>
        </p:nvSpPr>
        <p:spPr bwMode="auto">
          <a:xfrm>
            <a:off x="6096000" y="3108444"/>
            <a:ext cx="1006868" cy="751563"/>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Tree>
    <p:extLst>
      <p:ext uri="{BB962C8B-B14F-4D97-AF65-F5344CB8AC3E}">
        <p14:creationId xmlns:p14="http://schemas.microsoft.com/office/powerpoint/2010/main" val="1318082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6" name="TextBox 15"/>
          <p:cNvSpPr txBox="1"/>
          <p:nvPr/>
        </p:nvSpPr>
        <p:spPr>
          <a:xfrm>
            <a:off x="612913" y="2315112"/>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2315112"/>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2315112"/>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2315112"/>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2592111"/>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11" name="TextBox 10">
            <a:extLst>
              <a:ext uri="{FF2B5EF4-FFF2-40B4-BE49-F238E27FC236}">
                <a16:creationId xmlns:a16="http://schemas.microsoft.com/office/drawing/2014/main" id="{91155FCB-7667-43D4-85F6-040DC3A5CB30}"/>
              </a:ext>
            </a:extLst>
          </p:cNvPr>
          <p:cNvSpPr txBox="1"/>
          <p:nvPr/>
        </p:nvSpPr>
        <p:spPr>
          <a:xfrm>
            <a:off x="9601200" y="2315112"/>
            <a:ext cx="1981200" cy="923330"/>
          </a:xfrm>
          <a:prstGeom prst="rect">
            <a:avLst/>
          </a:prstGeom>
          <a:noFill/>
          <a:ln>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Outputs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Outcomes</a:t>
            </a:r>
          </a:p>
        </p:txBody>
      </p:sp>
      <p:cxnSp>
        <p:nvCxnSpPr>
          <p:cNvPr id="12" name="Straight Arrow Connector 11">
            <a:extLst>
              <a:ext uri="{FF2B5EF4-FFF2-40B4-BE49-F238E27FC236}">
                <a16:creationId xmlns:a16="http://schemas.microsoft.com/office/drawing/2014/main" id="{1702E007-89EE-417B-8BBD-BAEB6E36CB76}"/>
              </a:ext>
            </a:extLst>
          </p:cNvPr>
          <p:cNvCxnSpPr/>
          <p:nvPr/>
        </p:nvCxnSpPr>
        <p:spPr>
          <a:xfrm>
            <a:off x="9412356" y="2776777"/>
            <a:ext cx="228600" cy="0"/>
          </a:xfrm>
          <a:prstGeom prst="straightConnector1">
            <a:avLst/>
          </a:prstGeom>
          <a:noFill/>
          <a:ln w="25400" cap="flat" cmpd="sng" algn="ctr">
            <a:solidFill>
              <a:schemeClr val="bg1">
                <a:lumMod val="65000"/>
              </a:schemeClr>
            </a:solidFill>
            <a:prstDash val="solid"/>
            <a:tailEnd type="triangle"/>
          </a:ln>
          <a:effectLst>
            <a:outerShdw blurRad="40000" dist="20000" dir="5400000" rotWithShape="0">
              <a:srgbClr val="000000">
                <a:alpha val="38000"/>
              </a:srgbClr>
            </a:outerShdw>
          </a:effectLst>
        </p:spPr>
      </p:cxnSp>
      <p:sp>
        <p:nvSpPr>
          <p:cNvPr id="28" name="Content Placeholder 2">
            <a:extLst>
              <a:ext uri="{FF2B5EF4-FFF2-40B4-BE49-F238E27FC236}">
                <a16:creationId xmlns:a16="http://schemas.microsoft.com/office/drawing/2014/main" id="{6257CD23-7C8C-4117-B0B2-5224917E539B}"/>
              </a:ext>
            </a:extLst>
          </p:cNvPr>
          <p:cNvSpPr txBox="1">
            <a:spLocks/>
          </p:cNvSpPr>
          <p:nvPr/>
        </p:nvSpPr>
        <p:spPr>
          <a:xfrm>
            <a:off x="381000" y="1642481"/>
            <a:ext cx="11430000" cy="4010891"/>
          </a:xfrm>
          <a:prstGeom prst="rect">
            <a:avLst/>
          </a:prstGeom>
          <a:ln w="92075">
            <a:solidFill>
              <a:srgbClr val="3399FF"/>
            </a:solidFill>
          </a:ln>
        </p:spPr>
        <p:txBody>
          <a:bodyPr anchor="t">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400" b="0" i="0" u="none" strike="noStrike" kern="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37" name="Rectangle 36">
            <a:extLst>
              <a:ext uri="{FF2B5EF4-FFF2-40B4-BE49-F238E27FC236}">
                <a16:creationId xmlns:a16="http://schemas.microsoft.com/office/drawing/2014/main" id="{CFE9AFF6-0E60-4113-A578-473CD3488AA1}"/>
              </a:ext>
            </a:extLst>
          </p:cNvPr>
          <p:cNvSpPr/>
          <p:nvPr/>
        </p:nvSpPr>
        <p:spPr>
          <a:xfrm>
            <a:off x="6390862" y="3999631"/>
            <a:ext cx="4041910" cy="584775"/>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US$3,700 = US$60</a:t>
            </a:r>
          </a:p>
        </p:txBody>
      </p:sp>
      <p:sp>
        <p:nvSpPr>
          <p:cNvPr id="25" name="Oval 24">
            <a:extLst>
              <a:ext uri="{FF2B5EF4-FFF2-40B4-BE49-F238E27FC236}">
                <a16:creationId xmlns:a16="http://schemas.microsoft.com/office/drawing/2014/main" id="{25F137D7-90D8-43E5-AA63-DDBCA96A2897}"/>
              </a:ext>
            </a:extLst>
          </p:cNvPr>
          <p:cNvSpPr/>
          <p:nvPr/>
        </p:nvSpPr>
        <p:spPr bwMode="auto">
          <a:xfrm>
            <a:off x="6856492" y="4248968"/>
            <a:ext cx="612648" cy="330696"/>
          </a:xfrm>
          <a:prstGeom prst="ellipse">
            <a:avLst/>
          </a:prstGeom>
          <a:noFill/>
          <a:ln w="19050" cap="flat" cmpd="sng" algn="ctr">
            <a:solidFill>
              <a:srgbClr val="FF0000"/>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graphicFrame>
        <p:nvGraphicFramePr>
          <p:cNvPr id="27" name="Chart 3">
            <a:extLst>
              <a:ext uri="{FF2B5EF4-FFF2-40B4-BE49-F238E27FC236}">
                <a16:creationId xmlns:a16="http://schemas.microsoft.com/office/drawing/2014/main" id="{98D5F79F-9F44-4545-9083-A2E255CCD7DC}"/>
              </a:ext>
            </a:extLst>
          </p:cNvPr>
          <p:cNvGraphicFramePr>
            <a:graphicFrameLocks noChangeAspect="1"/>
          </p:cNvGraphicFramePr>
          <p:nvPr>
            <p:extLst/>
          </p:nvPr>
        </p:nvGraphicFramePr>
        <p:xfrm>
          <a:off x="1603376" y="3426098"/>
          <a:ext cx="3397250" cy="1976437"/>
        </p:xfrm>
        <a:graphic>
          <a:graphicData uri="http://schemas.openxmlformats.org/presentationml/2006/ole">
            <mc:AlternateContent xmlns:mc="http://schemas.openxmlformats.org/markup-compatibility/2006">
              <mc:Choice xmlns:v="urn:schemas-microsoft-com:vml" Requires="v">
                <p:oleObj spid="_x0000_s6147" name="Chart" r:id="rId4" imgW="3535986" imgH="2164268" progId="Excel.Chart.8">
                  <p:embed/>
                </p:oleObj>
              </mc:Choice>
              <mc:Fallback>
                <p:oleObj name="Chart" r:id="rId4" imgW="3535986" imgH="2164268" progId="Excel.Chart.8">
                  <p:embed/>
                  <p:pic>
                    <p:nvPicPr>
                      <p:cNvPr id="27" name="Chart 3">
                        <a:extLst>
                          <a:ext uri="{FF2B5EF4-FFF2-40B4-BE49-F238E27FC236}">
                            <a16:creationId xmlns:a16="http://schemas.microsoft.com/office/drawing/2014/main" id="{98D5F79F-9F44-4545-9083-A2E255CCD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76" y="3426098"/>
                        <a:ext cx="3397250" cy="1976437"/>
                      </a:xfrm>
                      <a:prstGeom prst="rect">
                        <a:avLst/>
                      </a:prstGeom>
                      <a:noFill/>
                      <a:ln>
                        <a:noFill/>
                      </a:ln>
                      <a:extLst/>
                    </p:spPr>
                  </p:pic>
                </p:oleObj>
              </mc:Fallback>
            </mc:AlternateContent>
          </a:graphicData>
        </a:graphic>
      </p:graphicFrame>
      <p:sp>
        <p:nvSpPr>
          <p:cNvPr id="29" name="TextBox 28">
            <a:extLst>
              <a:ext uri="{FF2B5EF4-FFF2-40B4-BE49-F238E27FC236}">
                <a16:creationId xmlns:a16="http://schemas.microsoft.com/office/drawing/2014/main" id="{489C9C46-5DAA-4342-9ED0-A2CD5086520C}"/>
              </a:ext>
            </a:extLst>
          </p:cNvPr>
          <p:cNvSpPr txBox="1"/>
          <p:nvPr/>
        </p:nvSpPr>
        <p:spPr>
          <a:xfrm>
            <a:off x="1762762" y="5226782"/>
            <a:ext cx="13773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GDP per capita</a:t>
            </a:r>
          </a:p>
        </p:txBody>
      </p:sp>
      <p:sp>
        <p:nvSpPr>
          <p:cNvPr id="30" name="TextBox 29">
            <a:extLst>
              <a:ext uri="{FF2B5EF4-FFF2-40B4-BE49-F238E27FC236}">
                <a16:creationId xmlns:a16="http://schemas.microsoft.com/office/drawing/2014/main" id="{9B8CE871-6345-472F-8D11-A49D81FE3EF8}"/>
              </a:ext>
            </a:extLst>
          </p:cNvPr>
          <p:cNvSpPr txBox="1"/>
          <p:nvPr/>
        </p:nvSpPr>
        <p:spPr>
          <a:xfrm>
            <a:off x="2804874" y="4292126"/>
            <a:ext cx="67037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Public</a:t>
            </a:r>
          </a:p>
        </p:txBody>
      </p:sp>
      <p:sp>
        <p:nvSpPr>
          <p:cNvPr id="31" name="TextBox 30">
            <a:extLst>
              <a:ext uri="{FF2B5EF4-FFF2-40B4-BE49-F238E27FC236}">
                <a16:creationId xmlns:a16="http://schemas.microsoft.com/office/drawing/2014/main" id="{EE0CC962-8D60-4BE6-9EC7-BC817C12AE63}"/>
              </a:ext>
            </a:extLst>
          </p:cNvPr>
          <p:cNvSpPr txBox="1"/>
          <p:nvPr/>
        </p:nvSpPr>
        <p:spPr>
          <a:xfrm>
            <a:off x="5003680" y="4865607"/>
            <a:ext cx="70403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Health</a:t>
            </a:r>
          </a:p>
        </p:txBody>
      </p:sp>
      <p:cxnSp>
        <p:nvCxnSpPr>
          <p:cNvPr id="38" name="Straight Arrow Connector 37">
            <a:extLst>
              <a:ext uri="{FF2B5EF4-FFF2-40B4-BE49-F238E27FC236}">
                <a16:creationId xmlns:a16="http://schemas.microsoft.com/office/drawing/2014/main" id="{26916C8C-70F9-4988-B64C-D74D4298DD20}"/>
              </a:ext>
            </a:extLst>
          </p:cNvPr>
          <p:cNvCxnSpPr>
            <a:cxnSpLocks/>
          </p:cNvCxnSpPr>
          <p:nvPr/>
        </p:nvCxnSpPr>
        <p:spPr bwMode="auto">
          <a:xfrm flipH="1" flipV="1">
            <a:off x="4843688" y="4639798"/>
            <a:ext cx="292001" cy="2349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129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Out-of-Pocket</a:t>
            </a:r>
          </a:p>
        </p:txBody>
      </p:sp>
      <p:sp>
        <p:nvSpPr>
          <p:cNvPr id="7" name="TextBox 6">
            <a:extLst>
              <a:ext uri="{FF2B5EF4-FFF2-40B4-BE49-F238E27FC236}">
                <a16:creationId xmlns:a16="http://schemas.microsoft.com/office/drawing/2014/main" id="{B0D9E225-E9E4-42D0-A56C-E558B72DAB17}"/>
              </a:ext>
            </a:extLst>
          </p:cNvPr>
          <p:cNvSpPr txBox="1"/>
          <p:nvPr/>
        </p:nvSpPr>
        <p:spPr>
          <a:xfrm>
            <a:off x="6842760" y="1381986"/>
            <a:ext cx="4419600" cy="4832092"/>
          </a:xfrm>
          <a:prstGeom prst="rect">
            <a:avLst/>
          </a:prstGeom>
          <a:noFill/>
        </p:spPr>
        <p:txBody>
          <a:bodyPr wrap="square" rtlCol="0">
            <a:spAutoFit/>
          </a:bodyPr>
          <a:lstStyle/>
          <a:p>
            <a:pPr marL="342900" indent="-342900" fontAlgn="auto">
              <a:spcBef>
                <a:spcPts val="0"/>
              </a:spcBef>
              <a:spcAft>
                <a:spcPts val="0"/>
              </a:spcAft>
              <a:buFont typeface="Wingdings" panose="05000000000000000000" pitchFamily="2" charset="2"/>
              <a:buChar char="§"/>
            </a:pPr>
            <a:r>
              <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Financing by direct OOP payments made by users at point and time of contact with public and/or private providers. </a:t>
            </a:r>
          </a:p>
          <a:p>
            <a:pPr marL="342900" indent="-342900" fontAlgn="auto">
              <a:spcBef>
                <a:spcPts val="0"/>
              </a:spcBef>
              <a:spcAft>
                <a:spcPts val="0"/>
              </a:spcAft>
              <a:buFont typeface="Wingdings" panose="05000000000000000000" pitchFamily="2" charset="2"/>
              <a:buChar char="§"/>
            </a:pPr>
            <a:endPar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342900" indent="-342900" fontAlgn="auto">
              <a:spcBef>
                <a:spcPts val="0"/>
              </a:spcBef>
              <a:spcAft>
                <a:spcPts val="0"/>
              </a:spcAft>
              <a:buFont typeface="Wingdings" panose="05000000000000000000" pitchFamily="2" charset="2"/>
              <a:buChar char="§"/>
            </a:pPr>
            <a:r>
              <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There is no pooling of risks under OOP.</a:t>
            </a:r>
          </a:p>
          <a:p>
            <a:pPr marL="342900" indent="-342900" fontAlgn="auto">
              <a:spcBef>
                <a:spcPts val="0"/>
              </a:spcBef>
              <a:spcAft>
                <a:spcPts val="0"/>
              </a:spcAft>
              <a:buFont typeface="Wingdings" panose="05000000000000000000" pitchFamily="2" charset="2"/>
              <a:buChar char="§"/>
            </a:pPr>
            <a:endPar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342900" indent="-342900" fontAlgn="auto">
              <a:spcBef>
                <a:spcPts val="0"/>
              </a:spcBef>
              <a:spcAft>
                <a:spcPts val="0"/>
              </a:spcAft>
              <a:buFont typeface="Wingdings" panose="05000000000000000000" pitchFamily="2" charset="2"/>
              <a:buChar char="§"/>
            </a:pPr>
            <a:r>
              <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Providers are often paid fee-for-service.</a:t>
            </a:r>
          </a:p>
        </p:txBody>
      </p:sp>
      <p:graphicFrame>
        <p:nvGraphicFramePr>
          <p:cNvPr id="5" name="Diagram 4">
            <a:extLst>
              <a:ext uri="{FF2B5EF4-FFF2-40B4-BE49-F238E27FC236}">
                <a16:creationId xmlns:a16="http://schemas.microsoft.com/office/drawing/2014/main" id="{1D1B6188-95D3-4B5F-97FE-0DD3F2DBA0CF}"/>
              </a:ext>
            </a:extLst>
          </p:cNvPr>
          <p:cNvGraphicFramePr/>
          <p:nvPr>
            <p:extLst/>
          </p:nvPr>
        </p:nvGraphicFramePr>
        <p:xfrm>
          <a:off x="0" y="1266275"/>
          <a:ext cx="6477000" cy="492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Right 7">
            <a:extLst>
              <a:ext uri="{FF2B5EF4-FFF2-40B4-BE49-F238E27FC236}">
                <a16:creationId xmlns:a16="http://schemas.microsoft.com/office/drawing/2014/main" id="{7050707A-0257-4AD7-8701-2D98D4180F00}"/>
              </a:ext>
            </a:extLst>
          </p:cNvPr>
          <p:cNvSpPr/>
          <p:nvPr/>
        </p:nvSpPr>
        <p:spPr bwMode="auto">
          <a:xfrm>
            <a:off x="62326" y="2380592"/>
            <a:ext cx="740980" cy="614855"/>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pPr>
            <a:endParaRPr lang="en-US" sz="1400" b="0" dirty="0">
              <a:solidFill>
                <a:schemeClr val="accent1">
                  <a:lumMod val="75000"/>
                  <a:lumOff val="25000"/>
                </a:schemeClr>
              </a:solidFill>
              <a:latin typeface="+mn-lt"/>
              <a:cs typeface="Times New Roman" pitchFamily="18" charset="0"/>
            </a:endParaRPr>
          </a:p>
        </p:txBody>
      </p:sp>
    </p:spTree>
    <p:extLst>
      <p:ext uri="{BB962C8B-B14F-4D97-AF65-F5344CB8AC3E}">
        <p14:creationId xmlns:p14="http://schemas.microsoft.com/office/powerpoint/2010/main" val="2870184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Health’s Share of Public Expenditures</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387205"/>
            <a:ext cx="411993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9" name="Rectangle 8">
            <a:extLst>
              <a:ext uri="{FF2B5EF4-FFF2-40B4-BE49-F238E27FC236}">
                <a16:creationId xmlns:a16="http://schemas.microsoft.com/office/drawing/2014/main" id="{5D5F9808-4031-4309-9256-484F8C07EF5D}"/>
              </a:ext>
            </a:extLst>
          </p:cNvPr>
          <p:cNvSpPr/>
          <p:nvPr/>
        </p:nvSpPr>
        <p:spPr>
          <a:xfrm>
            <a:off x="5641849" y="1316287"/>
            <a:ext cx="6336792" cy="517064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Globally, large variations in extent to which health is prioritized in government budgets: ranges from </a:t>
            </a:r>
            <a:r>
              <a:rPr kumimoji="0" lang="en-US" sz="2200" b="0" i="0" u="none" strike="noStrike" kern="1200" cap="none" spc="0" normalizeH="0" baseline="0" noProof="0" dirty="0">
                <a:ln>
                  <a:noFill/>
                </a:ln>
                <a:solidFill>
                  <a:srgbClr val="FF0000"/>
                </a:solidFill>
                <a:effectLst/>
                <a:uLnTx/>
                <a:uFillTx/>
                <a:latin typeface="Garamond" panose="02020404030301010803" pitchFamily="18" charset="0"/>
                <a:ea typeface="MS PGothic" pitchFamily="34" charset="-128"/>
                <a:cs typeface="Arial" charset="0"/>
              </a:rPr>
              <a:t>&lt;3%</a:t>
            </a:r>
            <a:r>
              <a:rPr kumimoji="0" lang="en-US" sz="22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 to almost </a:t>
            </a:r>
            <a:r>
              <a:rPr kumimoji="0" lang="en-US" sz="2200" b="0" i="0" u="none" strike="noStrike" kern="1200" cap="none" spc="0" normalizeH="0" baseline="0" noProof="0" dirty="0">
                <a:ln>
                  <a:noFill/>
                </a:ln>
                <a:solidFill>
                  <a:srgbClr val="FF0000"/>
                </a:solidFill>
                <a:effectLst/>
                <a:uLnTx/>
                <a:uFillTx/>
                <a:latin typeface="Garamond" panose="02020404030301010803" pitchFamily="18" charset="0"/>
                <a:ea typeface="MS PGothic" pitchFamily="34" charset="-128"/>
                <a:cs typeface="Arial" charset="0"/>
              </a:rPr>
              <a:t>30%.</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FF0000"/>
                </a:solidFill>
                <a:effectLst/>
                <a:uLnTx/>
                <a:uFillTx/>
                <a:latin typeface="Garamond" panose="02020404030301010803" pitchFamily="18" charset="0"/>
                <a:ea typeface="MS PGothic" pitchFamily="34" charset="-128"/>
                <a:cs typeface="Arial" charset="0"/>
              </a:rPr>
              <a:t>Political economy </a:t>
            </a:r>
            <a:r>
              <a:rPr kumimoji="0" lang="en-US" sz="22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considerations key; results-focused reform efforts – in particular efforts to explicitly expand coverage and improve quality of spending as opposed to efforts focused only on government budgetary targets – are more likely to result in sustained and politically-feasible reprioritization.</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a:ln>
                  <a:noFill/>
                </a:ln>
                <a:solidFill>
                  <a:srgbClr val="FF0000"/>
                </a:solidFill>
                <a:effectLst/>
                <a:uLnTx/>
                <a:uFillTx/>
                <a:latin typeface="Garamond" panose="02020404030301010803" pitchFamily="18" charset="0"/>
                <a:ea typeface="MS PGothic" pitchFamily="34" charset="-128"/>
                <a:cs typeface="Arial" charset="0"/>
              </a:rPr>
              <a:t>Efficiency</a:t>
            </a:r>
            <a:r>
              <a:rPr kumimoji="0" lang="en-US" sz="22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 considerations are important: efficiency is in itself a source of effective fiscal space; but can also be important for attracting additional public resources from ministries of finance/planning.</a:t>
            </a:r>
          </a:p>
        </p:txBody>
      </p:sp>
      <p:pic>
        <p:nvPicPr>
          <p:cNvPr id="5" name="Picture 4">
            <a:extLst>
              <a:ext uri="{FF2B5EF4-FFF2-40B4-BE49-F238E27FC236}">
                <a16:creationId xmlns:a16="http://schemas.microsoft.com/office/drawing/2014/main" id="{F6FB3FDC-3781-42D5-8DD7-835AE4BF1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913" y="2035099"/>
            <a:ext cx="5111577" cy="3733021"/>
          </a:xfrm>
          <a:prstGeom prst="rect">
            <a:avLst/>
          </a:prstGeom>
          <a:ln w="38100">
            <a:solidFill>
              <a:schemeClr val="accent1"/>
            </a:solidFill>
          </a:ln>
        </p:spPr>
      </p:pic>
    </p:spTree>
    <p:extLst>
      <p:ext uri="{BB962C8B-B14F-4D97-AF65-F5344CB8AC3E}">
        <p14:creationId xmlns:p14="http://schemas.microsoft.com/office/powerpoint/2010/main" val="632853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Health’s Share of Public Expenditures</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387205"/>
            <a:ext cx="411993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pic>
        <p:nvPicPr>
          <p:cNvPr id="8" name="Picture 7">
            <a:extLst>
              <a:ext uri="{FF2B5EF4-FFF2-40B4-BE49-F238E27FC236}">
                <a16:creationId xmlns:a16="http://schemas.microsoft.com/office/drawing/2014/main" id="{1CC9809F-9360-48FA-87B7-9A6C757E1B6A}"/>
              </a:ext>
            </a:extLst>
          </p:cNvPr>
          <p:cNvPicPr>
            <a:picLocks noChangeAspect="1"/>
          </p:cNvPicPr>
          <p:nvPr/>
        </p:nvPicPr>
        <p:blipFill>
          <a:blip r:embed="rId3"/>
          <a:stretch>
            <a:fillRect/>
          </a:stretch>
        </p:blipFill>
        <p:spPr>
          <a:xfrm>
            <a:off x="518067" y="1789911"/>
            <a:ext cx="3259556" cy="3906391"/>
          </a:xfrm>
          <a:prstGeom prst="rect">
            <a:avLst/>
          </a:prstGeom>
          <a:ln w="38100">
            <a:solidFill>
              <a:schemeClr val="accent1"/>
            </a:solidFill>
          </a:ln>
        </p:spPr>
      </p:pic>
      <p:pic>
        <p:nvPicPr>
          <p:cNvPr id="3" name="Picture 2">
            <a:extLst>
              <a:ext uri="{FF2B5EF4-FFF2-40B4-BE49-F238E27FC236}">
                <a16:creationId xmlns:a16="http://schemas.microsoft.com/office/drawing/2014/main" id="{2106F9E3-68A7-44A8-B85C-19F6912EA3E1}"/>
              </a:ext>
            </a:extLst>
          </p:cNvPr>
          <p:cNvPicPr>
            <a:picLocks noChangeAspect="1"/>
          </p:cNvPicPr>
          <p:nvPr/>
        </p:nvPicPr>
        <p:blipFill>
          <a:blip r:embed="rId4"/>
          <a:stretch>
            <a:fillRect/>
          </a:stretch>
        </p:blipFill>
        <p:spPr>
          <a:xfrm>
            <a:off x="4215236" y="1714282"/>
            <a:ext cx="7558088" cy="4057650"/>
          </a:xfrm>
          <a:prstGeom prst="rect">
            <a:avLst/>
          </a:prstGeom>
        </p:spPr>
      </p:pic>
    </p:spTree>
    <p:extLst>
      <p:ext uri="{BB962C8B-B14F-4D97-AF65-F5344CB8AC3E}">
        <p14:creationId xmlns:p14="http://schemas.microsoft.com/office/powerpoint/2010/main" val="982966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14A152A-FA55-44FE-AE00-44BEEEDCCB67}"/>
              </a:ext>
            </a:extLst>
          </p:cNvPr>
          <p:cNvGraphicFramePr>
            <a:graphicFrameLocks noChangeAspect="1"/>
          </p:cNvGraphicFramePr>
          <p:nvPr>
            <p:extLst/>
          </p:nvPr>
        </p:nvGraphicFramePr>
        <p:xfrm>
          <a:off x="1500292" y="3294708"/>
          <a:ext cx="3295650" cy="1874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6" name="TextBox 15"/>
          <p:cNvSpPr txBox="1"/>
          <p:nvPr/>
        </p:nvSpPr>
        <p:spPr>
          <a:xfrm>
            <a:off x="612913" y="2031648"/>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2031648"/>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2031648"/>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2031648"/>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2320603"/>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2320603"/>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2308647"/>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11" name="TextBox 10">
            <a:extLst>
              <a:ext uri="{FF2B5EF4-FFF2-40B4-BE49-F238E27FC236}">
                <a16:creationId xmlns:a16="http://schemas.microsoft.com/office/drawing/2014/main" id="{91155FCB-7667-43D4-85F6-040DC3A5CB30}"/>
              </a:ext>
            </a:extLst>
          </p:cNvPr>
          <p:cNvSpPr txBox="1"/>
          <p:nvPr/>
        </p:nvSpPr>
        <p:spPr>
          <a:xfrm>
            <a:off x="9601200" y="2031648"/>
            <a:ext cx="1981200" cy="923330"/>
          </a:xfrm>
          <a:prstGeom prst="rect">
            <a:avLst/>
          </a:prstGeom>
          <a:noFill/>
          <a:ln>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Outputs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Outcomes</a:t>
            </a:r>
          </a:p>
        </p:txBody>
      </p:sp>
      <p:cxnSp>
        <p:nvCxnSpPr>
          <p:cNvPr id="12" name="Straight Arrow Connector 11">
            <a:extLst>
              <a:ext uri="{FF2B5EF4-FFF2-40B4-BE49-F238E27FC236}">
                <a16:creationId xmlns:a16="http://schemas.microsoft.com/office/drawing/2014/main" id="{1702E007-89EE-417B-8BBD-BAEB6E36CB76}"/>
              </a:ext>
            </a:extLst>
          </p:cNvPr>
          <p:cNvCxnSpPr/>
          <p:nvPr/>
        </p:nvCxnSpPr>
        <p:spPr>
          <a:xfrm>
            <a:off x="9412356" y="2493313"/>
            <a:ext cx="228600" cy="0"/>
          </a:xfrm>
          <a:prstGeom prst="straightConnector1">
            <a:avLst/>
          </a:prstGeom>
          <a:noFill/>
          <a:ln w="25400" cap="flat" cmpd="sng" algn="ctr">
            <a:solidFill>
              <a:schemeClr val="bg1">
                <a:lumMod val="65000"/>
              </a:schemeClr>
            </a:solidFill>
            <a:prstDash val="solid"/>
            <a:tailEnd type="triangle"/>
          </a:ln>
          <a:effectLst>
            <a:outerShdw blurRad="40000" dist="20000" dir="5400000" rotWithShape="0">
              <a:srgbClr val="000000">
                <a:alpha val="38000"/>
              </a:srgbClr>
            </a:outerShdw>
          </a:effectLst>
        </p:spPr>
      </p:cxnSp>
      <p:sp>
        <p:nvSpPr>
          <p:cNvPr id="28" name="Content Placeholder 2">
            <a:extLst>
              <a:ext uri="{FF2B5EF4-FFF2-40B4-BE49-F238E27FC236}">
                <a16:creationId xmlns:a16="http://schemas.microsoft.com/office/drawing/2014/main" id="{6257CD23-7C8C-4117-B0B2-5224917E539B}"/>
              </a:ext>
            </a:extLst>
          </p:cNvPr>
          <p:cNvSpPr txBox="1">
            <a:spLocks/>
          </p:cNvSpPr>
          <p:nvPr/>
        </p:nvSpPr>
        <p:spPr>
          <a:xfrm>
            <a:off x="381000" y="1642481"/>
            <a:ext cx="11430000" cy="4010891"/>
          </a:xfrm>
          <a:prstGeom prst="rect">
            <a:avLst/>
          </a:prstGeom>
          <a:ln w="92075">
            <a:solidFill>
              <a:srgbClr val="3399FF"/>
            </a:solidFill>
          </a:ln>
        </p:spPr>
        <p:txBody>
          <a:bodyPr anchor="t">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400" b="0" i="0" u="none" strike="noStrike" kern="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37" name="Rectangle 36">
            <a:extLst>
              <a:ext uri="{FF2B5EF4-FFF2-40B4-BE49-F238E27FC236}">
                <a16:creationId xmlns:a16="http://schemas.microsoft.com/office/drawing/2014/main" id="{CFE9AFF6-0E60-4113-A578-473CD3488AA1}"/>
              </a:ext>
            </a:extLst>
          </p:cNvPr>
          <p:cNvSpPr/>
          <p:nvPr/>
        </p:nvSpPr>
        <p:spPr>
          <a:xfrm>
            <a:off x="6504770" y="3731252"/>
            <a:ext cx="4041910" cy="830997"/>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US$3,700 = US$</a:t>
            </a:r>
            <a:r>
              <a:rPr lang="en-US" sz="1600" b="1" dirty="0">
                <a:solidFill>
                  <a:srgbClr val="000000"/>
                </a:solidFill>
                <a:latin typeface="Garamond" panose="02020404030301010803" pitchFamily="18" charset="0"/>
                <a:ea typeface="CMU Serif" panose="02000603000000000000" pitchFamily="50" charset="0"/>
                <a:cs typeface="CMU Serif" panose="02000603000000000000" pitchFamily="50" charset="0"/>
              </a:rPr>
              <a:t>60</a:t>
            </a:r>
            <a:endPar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11%</a:t>
            </a: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 X </a:t>
            </a:r>
            <a:r>
              <a:rPr kumimoji="0" lang="en-US" sz="1600" b="1" i="0" u="none" strike="noStrike" kern="1200" cap="none" spc="0" normalizeH="0" baseline="0" noProof="0" dirty="0">
                <a:ln>
                  <a:noFill/>
                </a:ln>
                <a:effectLst/>
                <a:uLnTx/>
                <a:uFillTx/>
                <a:latin typeface="Garamond" panose="02020404030301010803" pitchFamily="18" charset="0"/>
                <a:ea typeface="CMU Serif" panose="02000603000000000000" pitchFamily="50" charset="0"/>
                <a:cs typeface="CMU Serif" panose="02000603000000000000" pitchFamily="50" charset="0"/>
              </a:rPr>
              <a:t>27% X US$3,700 </a:t>
            </a: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 </a:t>
            </a:r>
            <a:r>
              <a:rPr kumimoji="0" lang="en-US" sz="16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US$110</a:t>
            </a:r>
            <a:endParaRPr kumimoji="0" lang="en-US" sz="14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29" name="TextBox 28">
            <a:extLst>
              <a:ext uri="{FF2B5EF4-FFF2-40B4-BE49-F238E27FC236}">
                <a16:creationId xmlns:a16="http://schemas.microsoft.com/office/drawing/2014/main" id="{7AD59640-6BAA-4298-AB3C-0517D49BD9E2}"/>
              </a:ext>
            </a:extLst>
          </p:cNvPr>
          <p:cNvSpPr txBox="1"/>
          <p:nvPr/>
        </p:nvSpPr>
        <p:spPr>
          <a:xfrm>
            <a:off x="1605824" y="5035240"/>
            <a:ext cx="13773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GDP per capita</a:t>
            </a:r>
          </a:p>
        </p:txBody>
      </p:sp>
      <p:sp>
        <p:nvSpPr>
          <p:cNvPr id="30" name="TextBox 29">
            <a:extLst>
              <a:ext uri="{FF2B5EF4-FFF2-40B4-BE49-F238E27FC236}">
                <a16:creationId xmlns:a16="http://schemas.microsoft.com/office/drawing/2014/main" id="{D494FC89-6123-4F96-B12C-1F112E72B12C}"/>
              </a:ext>
            </a:extLst>
          </p:cNvPr>
          <p:cNvSpPr txBox="1"/>
          <p:nvPr/>
        </p:nvSpPr>
        <p:spPr>
          <a:xfrm>
            <a:off x="2647936" y="4100584"/>
            <a:ext cx="67037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Public</a:t>
            </a:r>
          </a:p>
        </p:txBody>
      </p:sp>
      <p:sp>
        <p:nvSpPr>
          <p:cNvPr id="31" name="TextBox 30">
            <a:extLst>
              <a:ext uri="{FF2B5EF4-FFF2-40B4-BE49-F238E27FC236}">
                <a16:creationId xmlns:a16="http://schemas.microsoft.com/office/drawing/2014/main" id="{2AE9023E-3244-4143-83AF-54A78140905A}"/>
              </a:ext>
            </a:extLst>
          </p:cNvPr>
          <p:cNvSpPr txBox="1"/>
          <p:nvPr/>
        </p:nvSpPr>
        <p:spPr>
          <a:xfrm>
            <a:off x="4846742" y="4674065"/>
            <a:ext cx="70403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Health</a:t>
            </a:r>
          </a:p>
        </p:txBody>
      </p:sp>
      <p:cxnSp>
        <p:nvCxnSpPr>
          <p:cNvPr id="38" name="Straight Arrow Connector 37">
            <a:extLst>
              <a:ext uri="{FF2B5EF4-FFF2-40B4-BE49-F238E27FC236}">
                <a16:creationId xmlns:a16="http://schemas.microsoft.com/office/drawing/2014/main" id="{32B939AA-FB80-4DCE-9FFD-C0D6FF45C1B0}"/>
              </a:ext>
            </a:extLst>
          </p:cNvPr>
          <p:cNvCxnSpPr>
            <a:cxnSpLocks/>
          </p:cNvCxnSpPr>
          <p:nvPr/>
        </p:nvCxnSpPr>
        <p:spPr bwMode="auto">
          <a:xfrm flipH="1" flipV="1">
            <a:off x="4686750" y="4448256"/>
            <a:ext cx="292001" cy="2349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 name="Isosceles Triangle 4">
            <a:extLst>
              <a:ext uri="{FF2B5EF4-FFF2-40B4-BE49-F238E27FC236}">
                <a16:creationId xmlns:a16="http://schemas.microsoft.com/office/drawing/2014/main" id="{62381E6A-4FAA-43C7-9220-7CE824E776EB}"/>
              </a:ext>
            </a:extLst>
          </p:cNvPr>
          <p:cNvSpPr/>
          <p:nvPr/>
        </p:nvSpPr>
        <p:spPr bwMode="auto">
          <a:xfrm rot="17999019">
            <a:off x="4412912" y="4209287"/>
            <a:ext cx="80920" cy="285335"/>
          </a:xfrm>
          <a:prstGeom prst="triangle">
            <a:avLst/>
          </a:prstGeom>
          <a:solidFill>
            <a:srgbClr val="92D050"/>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Tree>
    <p:extLst>
      <p:ext uri="{BB962C8B-B14F-4D97-AF65-F5344CB8AC3E}">
        <p14:creationId xmlns:p14="http://schemas.microsoft.com/office/powerpoint/2010/main" val="15216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3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E6E651-F85C-4FA6-AFB6-B4B646750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85" y="1123028"/>
            <a:ext cx="3833683" cy="2799766"/>
          </a:xfrm>
          <a:prstGeom prst="rect">
            <a:avLst/>
          </a:prstGeom>
          <a:ln w="38100">
            <a:solidFill>
              <a:schemeClr val="accent1"/>
            </a:solidFill>
          </a:ln>
        </p:spPr>
      </p:pic>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Thailand</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387205"/>
            <a:ext cx="411993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9" name="Rectangle 8">
            <a:extLst>
              <a:ext uri="{FF2B5EF4-FFF2-40B4-BE49-F238E27FC236}">
                <a16:creationId xmlns:a16="http://schemas.microsoft.com/office/drawing/2014/main" id="{5D5F9808-4031-4309-9256-484F8C07EF5D}"/>
              </a:ext>
            </a:extLst>
          </p:cNvPr>
          <p:cNvSpPr/>
          <p:nvPr/>
        </p:nvSpPr>
        <p:spPr>
          <a:xfrm>
            <a:off x="5177514" y="1475970"/>
            <a:ext cx="6549276" cy="4893647"/>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Health’s share of public expenditures increased after introduction of Universal Coverage Scheme (UCS) in 2001/2002.</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UCS expanded non-contributory coverage to over 18 million people who were not previously covered by any social health insurance scheme (UCS currently covers ~75% of Thailand’s population).</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MS PGothic" pitchFamily="34" charset="-128"/>
                <a:cs typeface="Arial" charset="0"/>
              </a:rPr>
              <a:t>UCS is general tax-financed: contributions are paid by government (~US$100/member).</a:t>
            </a:r>
          </a:p>
        </p:txBody>
      </p:sp>
      <p:sp>
        <p:nvSpPr>
          <p:cNvPr id="12" name="Arrow: Right 11">
            <a:extLst>
              <a:ext uri="{FF2B5EF4-FFF2-40B4-BE49-F238E27FC236}">
                <a16:creationId xmlns:a16="http://schemas.microsoft.com/office/drawing/2014/main" id="{352135A2-5C1B-4BDC-AC0A-0BD6E465E620}"/>
              </a:ext>
            </a:extLst>
          </p:cNvPr>
          <p:cNvSpPr/>
          <p:nvPr/>
        </p:nvSpPr>
        <p:spPr bwMode="auto">
          <a:xfrm rot="20210607">
            <a:off x="1376467" y="1843026"/>
            <a:ext cx="789345" cy="260300"/>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pic>
        <p:nvPicPr>
          <p:cNvPr id="13" name="Picture 2" descr="https://upload.wikimedia.org/wikipedia/commons/thumb/a/a9/Flag_of_Thailand.svg/2000px-Flag_of_Thailand.svg.png">
            <a:extLst>
              <a:ext uri="{FF2B5EF4-FFF2-40B4-BE49-F238E27FC236}">
                <a16:creationId xmlns:a16="http://schemas.microsoft.com/office/drawing/2014/main" id="{29C465C2-5904-4484-A000-E9B970242AC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073383" y="190036"/>
            <a:ext cx="929565" cy="6200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449BD09-0A4F-4143-AE65-4EA756F378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085" y="4010495"/>
            <a:ext cx="3833683" cy="2799766"/>
          </a:xfrm>
          <a:prstGeom prst="rect">
            <a:avLst/>
          </a:prstGeom>
          <a:ln w="38100">
            <a:solidFill>
              <a:schemeClr val="accent1"/>
            </a:solidFill>
          </a:ln>
        </p:spPr>
      </p:pic>
    </p:spTree>
    <p:extLst>
      <p:ext uri="{BB962C8B-B14F-4D97-AF65-F5344CB8AC3E}">
        <p14:creationId xmlns:p14="http://schemas.microsoft.com/office/powerpoint/2010/main" val="1832627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Assessing Fiscal Space for Health: Examining Options</a:t>
            </a:r>
          </a:p>
        </p:txBody>
      </p:sp>
      <p:graphicFrame>
        <p:nvGraphicFramePr>
          <p:cNvPr id="7" name="Diagram 6"/>
          <p:cNvGraphicFramePr/>
          <p:nvPr>
            <p:extLst/>
          </p:nvPr>
        </p:nvGraphicFramePr>
        <p:xfrm>
          <a:off x="306520" y="1447800"/>
          <a:ext cx="11277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p:nvPr/>
        </p:nvSpPr>
        <p:spPr>
          <a:xfrm>
            <a:off x="6738172" y="1350539"/>
            <a:ext cx="4643387"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Deriving implications for health</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from a country’s overall fiscal space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framework, e.g., as a result of conducive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macroeconomic conditions.</a:t>
            </a:r>
          </a:p>
        </p:txBody>
      </p:sp>
      <p:sp>
        <p:nvSpPr>
          <p:cNvPr id="9" name="TextBox 4"/>
          <p:cNvSpPr txBox="1"/>
          <p:nvPr/>
        </p:nvSpPr>
        <p:spPr>
          <a:xfrm>
            <a:off x="8612363" y="2884062"/>
            <a:ext cx="3199915"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Focusing on the extent to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which health might be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reprioritized within the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government budget.</a:t>
            </a:r>
          </a:p>
        </p:txBody>
      </p:sp>
      <p:sp>
        <p:nvSpPr>
          <p:cNvPr id="10" name="TextBox 5"/>
          <p:cNvSpPr txBox="1"/>
          <p:nvPr/>
        </p:nvSpPr>
        <p:spPr>
          <a:xfrm>
            <a:off x="7829567" y="5017749"/>
            <a:ext cx="421087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Examining pros and cons of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sector-specific means to raising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additional revenues</a:t>
            </a: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 e.g., earmarked income/consumption and sin taxes, etc.</a:t>
            </a:r>
          </a:p>
        </p:txBody>
      </p:sp>
      <p:sp>
        <p:nvSpPr>
          <p:cNvPr id="11" name="TextBox 6"/>
          <p:cNvSpPr txBox="1"/>
          <p:nvPr/>
        </p:nvSpPr>
        <p:spPr>
          <a:xfrm>
            <a:off x="897079" y="4828905"/>
            <a:ext cx="3107582" cy="9787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Evaluating the use of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additional sector-specific</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financing from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external sources.</a:t>
            </a:r>
          </a:p>
        </p:txBody>
      </p:sp>
      <p:sp>
        <p:nvSpPr>
          <p:cNvPr id="12" name="TextBox 7"/>
          <p:cNvSpPr txBox="1"/>
          <p:nvPr/>
        </p:nvSpPr>
        <p:spPr>
          <a:xfrm>
            <a:off x="892174" y="2272138"/>
            <a:ext cx="3117392" cy="7571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Improving the efficiency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of existing and/or new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sector outlays.</a:t>
            </a:r>
          </a:p>
        </p:txBody>
      </p:sp>
      <p:sp>
        <p:nvSpPr>
          <p:cNvPr id="3" name="Arrow: Right 2">
            <a:extLst>
              <a:ext uri="{FF2B5EF4-FFF2-40B4-BE49-F238E27FC236}">
                <a16:creationId xmlns:a16="http://schemas.microsoft.com/office/drawing/2014/main" id="{7088EA5A-B7B0-4941-9B1A-618B0DD37630}"/>
              </a:ext>
            </a:extLst>
          </p:cNvPr>
          <p:cNvSpPr/>
          <p:nvPr/>
        </p:nvSpPr>
        <p:spPr bwMode="auto">
          <a:xfrm>
            <a:off x="5382858" y="5617913"/>
            <a:ext cx="1006868" cy="751563"/>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Tree>
    <p:extLst>
      <p:ext uri="{BB962C8B-B14F-4D97-AF65-F5344CB8AC3E}">
        <p14:creationId xmlns:p14="http://schemas.microsoft.com/office/powerpoint/2010/main" val="3631472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14A152A-FA55-44FE-AE00-44BEEEDCCB67}"/>
              </a:ext>
            </a:extLst>
          </p:cNvPr>
          <p:cNvGraphicFramePr>
            <a:graphicFrameLocks noChangeAspect="1"/>
          </p:cNvGraphicFramePr>
          <p:nvPr>
            <p:extLst/>
          </p:nvPr>
        </p:nvGraphicFramePr>
        <p:xfrm>
          <a:off x="1500292" y="3294708"/>
          <a:ext cx="3295650" cy="1874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6" name="TextBox 15"/>
          <p:cNvSpPr txBox="1"/>
          <p:nvPr/>
        </p:nvSpPr>
        <p:spPr>
          <a:xfrm>
            <a:off x="612913" y="2031648"/>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2031648"/>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2031648"/>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2031648"/>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2320603"/>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2320603"/>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2308647"/>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11" name="TextBox 10">
            <a:extLst>
              <a:ext uri="{FF2B5EF4-FFF2-40B4-BE49-F238E27FC236}">
                <a16:creationId xmlns:a16="http://schemas.microsoft.com/office/drawing/2014/main" id="{91155FCB-7667-43D4-85F6-040DC3A5CB30}"/>
              </a:ext>
            </a:extLst>
          </p:cNvPr>
          <p:cNvSpPr txBox="1"/>
          <p:nvPr/>
        </p:nvSpPr>
        <p:spPr>
          <a:xfrm>
            <a:off x="9601200" y="2031648"/>
            <a:ext cx="1981200" cy="923330"/>
          </a:xfrm>
          <a:prstGeom prst="rect">
            <a:avLst/>
          </a:prstGeom>
          <a:noFill/>
          <a:ln>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Outputs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Outcomes</a:t>
            </a:r>
          </a:p>
        </p:txBody>
      </p:sp>
      <p:cxnSp>
        <p:nvCxnSpPr>
          <p:cNvPr id="12" name="Straight Arrow Connector 11">
            <a:extLst>
              <a:ext uri="{FF2B5EF4-FFF2-40B4-BE49-F238E27FC236}">
                <a16:creationId xmlns:a16="http://schemas.microsoft.com/office/drawing/2014/main" id="{1702E007-89EE-417B-8BBD-BAEB6E36CB76}"/>
              </a:ext>
            </a:extLst>
          </p:cNvPr>
          <p:cNvCxnSpPr/>
          <p:nvPr/>
        </p:nvCxnSpPr>
        <p:spPr>
          <a:xfrm>
            <a:off x="9412356" y="2493313"/>
            <a:ext cx="228600" cy="0"/>
          </a:xfrm>
          <a:prstGeom prst="straightConnector1">
            <a:avLst/>
          </a:prstGeom>
          <a:noFill/>
          <a:ln w="25400" cap="flat" cmpd="sng" algn="ctr">
            <a:solidFill>
              <a:schemeClr val="bg1">
                <a:lumMod val="65000"/>
              </a:schemeClr>
            </a:solidFill>
            <a:prstDash val="solid"/>
            <a:tailEnd type="triangle"/>
          </a:ln>
          <a:effectLst>
            <a:outerShdw blurRad="40000" dist="20000" dir="5400000" rotWithShape="0">
              <a:srgbClr val="000000">
                <a:alpha val="38000"/>
              </a:srgbClr>
            </a:outerShdw>
          </a:effectLst>
        </p:spPr>
      </p:cxnSp>
      <p:sp>
        <p:nvSpPr>
          <p:cNvPr id="28" name="Content Placeholder 2">
            <a:extLst>
              <a:ext uri="{FF2B5EF4-FFF2-40B4-BE49-F238E27FC236}">
                <a16:creationId xmlns:a16="http://schemas.microsoft.com/office/drawing/2014/main" id="{6257CD23-7C8C-4117-B0B2-5224917E539B}"/>
              </a:ext>
            </a:extLst>
          </p:cNvPr>
          <p:cNvSpPr txBox="1">
            <a:spLocks/>
          </p:cNvSpPr>
          <p:nvPr/>
        </p:nvSpPr>
        <p:spPr>
          <a:xfrm>
            <a:off x="381000" y="1642481"/>
            <a:ext cx="11430000" cy="4010891"/>
          </a:xfrm>
          <a:prstGeom prst="rect">
            <a:avLst/>
          </a:prstGeom>
          <a:ln w="92075">
            <a:solidFill>
              <a:srgbClr val="3399FF"/>
            </a:solidFill>
          </a:ln>
        </p:spPr>
        <p:txBody>
          <a:bodyPr anchor="t">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400" b="0" i="0" u="none" strike="noStrike" kern="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37" name="Rectangle 36">
            <a:extLst>
              <a:ext uri="{FF2B5EF4-FFF2-40B4-BE49-F238E27FC236}">
                <a16:creationId xmlns:a16="http://schemas.microsoft.com/office/drawing/2014/main" id="{CFE9AFF6-0E60-4113-A578-473CD3488AA1}"/>
              </a:ext>
            </a:extLst>
          </p:cNvPr>
          <p:cNvSpPr/>
          <p:nvPr/>
        </p:nvSpPr>
        <p:spPr>
          <a:xfrm>
            <a:off x="6719588" y="3771214"/>
            <a:ext cx="4041910" cy="584775"/>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US$3,700 = US$60</a:t>
            </a:r>
          </a:p>
        </p:txBody>
      </p:sp>
      <p:sp>
        <p:nvSpPr>
          <p:cNvPr id="29" name="TextBox 28">
            <a:extLst>
              <a:ext uri="{FF2B5EF4-FFF2-40B4-BE49-F238E27FC236}">
                <a16:creationId xmlns:a16="http://schemas.microsoft.com/office/drawing/2014/main" id="{7AD59640-6BAA-4298-AB3C-0517D49BD9E2}"/>
              </a:ext>
            </a:extLst>
          </p:cNvPr>
          <p:cNvSpPr txBox="1"/>
          <p:nvPr/>
        </p:nvSpPr>
        <p:spPr>
          <a:xfrm>
            <a:off x="1605824" y="5035240"/>
            <a:ext cx="13773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GDP per capita</a:t>
            </a:r>
          </a:p>
        </p:txBody>
      </p:sp>
      <p:sp>
        <p:nvSpPr>
          <p:cNvPr id="30" name="TextBox 29">
            <a:extLst>
              <a:ext uri="{FF2B5EF4-FFF2-40B4-BE49-F238E27FC236}">
                <a16:creationId xmlns:a16="http://schemas.microsoft.com/office/drawing/2014/main" id="{D494FC89-6123-4F96-B12C-1F112E72B12C}"/>
              </a:ext>
            </a:extLst>
          </p:cNvPr>
          <p:cNvSpPr txBox="1"/>
          <p:nvPr/>
        </p:nvSpPr>
        <p:spPr>
          <a:xfrm>
            <a:off x="2647936" y="4100584"/>
            <a:ext cx="67037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Public</a:t>
            </a:r>
          </a:p>
        </p:txBody>
      </p:sp>
      <p:sp>
        <p:nvSpPr>
          <p:cNvPr id="31" name="TextBox 30">
            <a:extLst>
              <a:ext uri="{FF2B5EF4-FFF2-40B4-BE49-F238E27FC236}">
                <a16:creationId xmlns:a16="http://schemas.microsoft.com/office/drawing/2014/main" id="{2AE9023E-3244-4143-83AF-54A78140905A}"/>
              </a:ext>
            </a:extLst>
          </p:cNvPr>
          <p:cNvSpPr txBox="1"/>
          <p:nvPr/>
        </p:nvSpPr>
        <p:spPr>
          <a:xfrm>
            <a:off x="4846742" y="4674065"/>
            <a:ext cx="70403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Health</a:t>
            </a:r>
          </a:p>
        </p:txBody>
      </p:sp>
      <p:cxnSp>
        <p:nvCxnSpPr>
          <p:cNvPr id="38" name="Straight Arrow Connector 37">
            <a:extLst>
              <a:ext uri="{FF2B5EF4-FFF2-40B4-BE49-F238E27FC236}">
                <a16:creationId xmlns:a16="http://schemas.microsoft.com/office/drawing/2014/main" id="{32B939AA-FB80-4DCE-9FFD-C0D6FF45C1B0}"/>
              </a:ext>
            </a:extLst>
          </p:cNvPr>
          <p:cNvCxnSpPr>
            <a:cxnSpLocks/>
          </p:cNvCxnSpPr>
          <p:nvPr/>
        </p:nvCxnSpPr>
        <p:spPr bwMode="auto">
          <a:xfrm flipH="1" flipV="1">
            <a:off x="4686750" y="4448256"/>
            <a:ext cx="292001" cy="2349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 name="Isosceles Triangle 4">
            <a:extLst>
              <a:ext uri="{FF2B5EF4-FFF2-40B4-BE49-F238E27FC236}">
                <a16:creationId xmlns:a16="http://schemas.microsoft.com/office/drawing/2014/main" id="{62381E6A-4FAA-43C7-9220-7CE824E776EB}"/>
              </a:ext>
            </a:extLst>
          </p:cNvPr>
          <p:cNvSpPr/>
          <p:nvPr/>
        </p:nvSpPr>
        <p:spPr bwMode="auto">
          <a:xfrm rot="17999019">
            <a:off x="4412912" y="4209287"/>
            <a:ext cx="80920" cy="285335"/>
          </a:xfrm>
          <a:prstGeom prst="triangle">
            <a:avLst/>
          </a:prstGeom>
          <a:solidFill>
            <a:srgbClr val="92D050"/>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
        <p:nvSpPr>
          <p:cNvPr id="23" name="Isosceles Triangle 22">
            <a:extLst>
              <a:ext uri="{FF2B5EF4-FFF2-40B4-BE49-F238E27FC236}">
                <a16:creationId xmlns:a16="http://schemas.microsoft.com/office/drawing/2014/main" id="{F51CC317-4FAA-4ACC-A6BE-29D7D22628D0}"/>
              </a:ext>
            </a:extLst>
          </p:cNvPr>
          <p:cNvSpPr/>
          <p:nvPr/>
        </p:nvSpPr>
        <p:spPr bwMode="auto">
          <a:xfrm rot="16980211">
            <a:off x="4582193" y="4198718"/>
            <a:ext cx="80920" cy="285335"/>
          </a:xfrm>
          <a:prstGeom prst="triangle">
            <a:avLst/>
          </a:prstGeom>
          <a:pattFill prst="ltDnDiag">
            <a:fgClr>
              <a:srgbClr val="92D050"/>
            </a:fgClr>
            <a:bgClr>
              <a:schemeClr val="bg1"/>
            </a:bgClr>
          </a:patt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
        <p:nvSpPr>
          <p:cNvPr id="24" name="Isosceles Triangle 23">
            <a:extLst>
              <a:ext uri="{FF2B5EF4-FFF2-40B4-BE49-F238E27FC236}">
                <a16:creationId xmlns:a16="http://schemas.microsoft.com/office/drawing/2014/main" id="{8B598EA7-65D9-4443-8559-F6F37B5DF432}"/>
              </a:ext>
            </a:extLst>
          </p:cNvPr>
          <p:cNvSpPr>
            <a:spLocks noChangeAspect="1"/>
          </p:cNvSpPr>
          <p:nvPr/>
        </p:nvSpPr>
        <p:spPr bwMode="auto">
          <a:xfrm rot="13672713">
            <a:off x="2783855" y="3587350"/>
            <a:ext cx="53265" cy="622030"/>
          </a:xfrm>
          <a:prstGeom prst="triangle">
            <a:avLst/>
          </a:prstGeom>
          <a:pattFill prst="ltDnDiag">
            <a:fgClr>
              <a:srgbClr val="FFC000"/>
            </a:fgClr>
            <a:bgClr>
              <a:schemeClr val="bg1"/>
            </a:bgClr>
          </a:patt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cxnSp>
        <p:nvCxnSpPr>
          <p:cNvPr id="25" name="Straight Arrow Connector 24">
            <a:extLst>
              <a:ext uri="{FF2B5EF4-FFF2-40B4-BE49-F238E27FC236}">
                <a16:creationId xmlns:a16="http://schemas.microsoft.com/office/drawing/2014/main" id="{6781ABB5-0C07-4121-AE60-9960215093E2}"/>
              </a:ext>
            </a:extLst>
          </p:cNvPr>
          <p:cNvCxnSpPr>
            <a:cxnSpLocks/>
          </p:cNvCxnSpPr>
          <p:nvPr/>
        </p:nvCxnSpPr>
        <p:spPr bwMode="auto">
          <a:xfrm flipH="1">
            <a:off x="3148118" y="3385551"/>
            <a:ext cx="315770" cy="22525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7" name="TextBox 30">
            <a:extLst>
              <a:ext uri="{FF2B5EF4-FFF2-40B4-BE49-F238E27FC236}">
                <a16:creationId xmlns:a16="http://schemas.microsoft.com/office/drawing/2014/main" id="{42CFFA98-7D69-4C4E-942B-61CD9A72A108}"/>
              </a:ext>
            </a:extLst>
          </p:cNvPr>
          <p:cNvSpPr txBox="1"/>
          <p:nvPr/>
        </p:nvSpPr>
        <p:spPr>
          <a:xfrm>
            <a:off x="2924786" y="3125671"/>
            <a:ext cx="1989648"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n-ea"/>
                <a:cs typeface="Adobe Devanagari" panose="02040503050201020203" pitchFamily="18" charset="0"/>
              </a:rPr>
              <a:t>Sector-specific earmark</a:t>
            </a:r>
          </a:p>
        </p:txBody>
      </p:sp>
      <p:cxnSp>
        <p:nvCxnSpPr>
          <p:cNvPr id="32" name="Straight Arrow Connector 31">
            <a:extLst>
              <a:ext uri="{FF2B5EF4-FFF2-40B4-BE49-F238E27FC236}">
                <a16:creationId xmlns:a16="http://schemas.microsoft.com/office/drawing/2014/main" id="{95492B48-8ED3-435F-B42B-9173B69A39D4}"/>
              </a:ext>
            </a:extLst>
          </p:cNvPr>
          <p:cNvCxnSpPr>
            <a:cxnSpLocks/>
          </p:cNvCxnSpPr>
          <p:nvPr/>
        </p:nvCxnSpPr>
        <p:spPr bwMode="auto">
          <a:xfrm>
            <a:off x="4401995" y="3429000"/>
            <a:ext cx="261462" cy="78658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4" name="Oval 33">
            <a:extLst>
              <a:ext uri="{FF2B5EF4-FFF2-40B4-BE49-F238E27FC236}">
                <a16:creationId xmlns:a16="http://schemas.microsoft.com/office/drawing/2014/main" id="{F5DC2676-2913-430A-810D-7D36C18A60A1}"/>
              </a:ext>
            </a:extLst>
          </p:cNvPr>
          <p:cNvSpPr/>
          <p:nvPr/>
        </p:nvSpPr>
        <p:spPr bwMode="auto">
          <a:xfrm>
            <a:off x="7220262" y="4010689"/>
            <a:ext cx="1191555" cy="330696"/>
          </a:xfrm>
          <a:prstGeom prst="ellipse">
            <a:avLst/>
          </a:prstGeom>
          <a:noFill/>
          <a:ln w="19050" cap="flat" cmpd="sng" algn="ctr">
            <a:solidFill>
              <a:srgbClr val="FF0000"/>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Tree>
    <p:extLst>
      <p:ext uri="{BB962C8B-B14F-4D97-AF65-F5344CB8AC3E}">
        <p14:creationId xmlns:p14="http://schemas.microsoft.com/office/powerpoint/2010/main" val="1104868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Sector-Specific Revenue Sources</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387205"/>
            <a:ext cx="411993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3" name="TextBox 2">
            <a:extLst>
              <a:ext uri="{FF2B5EF4-FFF2-40B4-BE49-F238E27FC236}">
                <a16:creationId xmlns:a16="http://schemas.microsoft.com/office/drawing/2014/main" id="{DCE6659C-5517-48C5-82FE-CFD0D539A4AD}"/>
              </a:ext>
            </a:extLst>
          </p:cNvPr>
          <p:cNvSpPr txBox="1"/>
          <p:nvPr/>
        </p:nvSpPr>
        <p:spPr>
          <a:xfrm>
            <a:off x="780836" y="1418220"/>
            <a:ext cx="10798139" cy="49182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ct val="75000"/>
              <a:buFontTx/>
              <a:buNone/>
              <a:tabLst/>
              <a:defRPr/>
            </a:pPr>
            <a:r>
              <a:rPr kumimoji="0" lang="en-US" sz="2800" b="0"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Earmarked revenues </a:t>
            </a:r>
            <a:r>
              <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(e.g., social health insurance, “sin” taxes, earmarking VAT, etc.) examples of sector-specific revenue sources for health.</a:t>
            </a: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0" marR="0" lvl="0" indent="0" algn="l" defTabSz="914400" rtl="0" eaLnBrk="1" fontAlgn="auto" latinLnBrk="0" hangingPunct="1">
              <a:lnSpc>
                <a:spcPct val="100000"/>
              </a:lnSpc>
              <a:spcBef>
                <a:spcPts val="0"/>
              </a:spcBef>
              <a:spcAft>
                <a:spcPts val="0"/>
              </a:spcAft>
              <a:buClrTx/>
              <a:buSzPct val="75000"/>
              <a:buFontTx/>
              <a:buNone/>
              <a:tabLst/>
              <a:defRPr/>
            </a:pPr>
            <a:r>
              <a:rPr kumimoji="0" lang="en-US" sz="28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Key questions: why earmark, and are earmarked resources for health truly </a:t>
            </a:r>
            <a:r>
              <a:rPr kumimoji="0" lang="en-US" sz="2800" b="0"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consequential</a:t>
            </a:r>
            <a:r>
              <a:rPr kumimoji="0" lang="en-US" sz="28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 and </a:t>
            </a:r>
            <a:r>
              <a:rPr kumimoji="0" lang="en-US" sz="2800" b="0"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additional</a:t>
            </a:r>
            <a:r>
              <a:rPr kumimoji="0" lang="en-US" sz="28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a:t>
            </a:r>
            <a:endPar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grpSp>
        <p:nvGrpSpPr>
          <p:cNvPr id="16" name="Group 15">
            <a:extLst>
              <a:ext uri="{FF2B5EF4-FFF2-40B4-BE49-F238E27FC236}">
                <a16:creationId xmlns:a16="http://schemas.microsoft.com/office/drawing/2014/main" id="{45E6EF79-63A1-4566-9382-314DC56154B4}"/>
              </a:ext>
            </a:extLst>
          </p:cNvPr>
          <p:cNvGrpSpPr/>
          <p:nvPr/>
        </p:nvGrpSpPr>
        <p:grpSpPr>
          <a:xfrm>
            <a:off x="0" y="2476071"/>
            <a:ext cx="4261184" cy="2924039"/>
            <a:chOff x="2362200" y="2895600"/>
            <a:chExt cx="2720195" cy="2209800"/>
          </a:xfrm>
        </p:grpSpPr>
        <p:pic>
          <p:nvPicPr>
            <p:cNvPr id="17" name="Picture 16">
              <a:extLst>
                <a:ext uri="{FF2B5EF4-FFF2-40B4-BE49-F238E27FC236}">
                  <a16:creationId xmlns:a16="http://schemas.microsoft.com/office/drawing/2014/main" id="{EBEA79C4-D258-474B-AC84-000D6381A300}"/>
                </a:ext>
              </a:extLst>
            </p:cNvPr>
            <p:cNvPicPr>
              <a:picLocks noChangeAspect="1"/>
            </p:cNvPicPr>
            <p:nvPr/>
          </p:nvPicPr>
          <p:blipFill>
            <a:blip r:embed="rId3"/>
            <a:stretch>
              <a:fillRect/>
            </a:stretch>
          </p:blipFill>
          <p:spPr>
            <a:xfrm>
              <a:off x="2362200" y="3117593"/>
              <a:ext cx="2720195" cy="1765807"/>
            </a:xfrm>
            <a:prstGeom prst="rect">
              <a:avLst/>
            </a:prstGeom>
          </p:spPr>
        </p:pic>
        <p:sp>
          <p:nvSpPr>
            <p:cNvPr id="18" name="TextBox 17">
              <a:extLst>
                <a:ext uri="{FF2B5EF4-FFF2-40B4-BE49-F238E27FC236}">
                  <a16:creationId xmlns:a16="http://schemas.microsoft.com/office/drawing/2014/main" id="{68B7B0A0-542B-44B0-AB20-696887D19872}"/>
                </a:ext>
              </a:extLst>
            </p:cNvPr>
            <p:cNvSpPr txBox="1"/>
            <p:nvPr/>
          </p:nvSpPr>
          <p:spPr>
            <a:xfrm>
              <a:off x="2362200" y="2895600"/>
              <a:ext cx="1447800" cy="2209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grpSp>
      <p:sp>
        <p:nvSpPr>
          <p:cNvPr id="19" name="TextBox 18">
            <a:extLst>
              <a:ext uri="{FF2B5EF4-FFF2-40B4-BE49-F238E27FC236}">
                <a16:creationId xmlns:a16="http://schemas.microsoft.com/office/drawing/2014/main" id="{B7CC26ED-7E49-4F99-97CA-364518CE1A57}"/>
              </a:ext>
            </a:extLst>
          </p:cNvPr>
          <p:cNvSpPr txBox="1"/>
          <p:nvPr/>
        </p:nvSpPr>
        <p:spPr>
          <a:xfrm>
            <a:off x="5192805" y="3092524"/>
            <a:ext cx="53340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2345">
                    <a:lumMod val="50000"/>
                    <a:lumOff val="50000"/>
                  </a:srgbClr>
                </a:solidFill>
                <a:effectLst/>
                <a:uLnTx/>
                <a:uFillTx/>
                <a:latin typeface="Garamond" panose="02020404030301010803" pitchFamily="18" charset="0"/>
                <a:ea typeface="CMU Serif" panose="02000603000000000000" pitchFamily="50" charset="0"/>
                <a:cs typeface="CMU Serif" panose="02000603000000000000" pitchFamily="50" charset="0"/>
              </a:rPr>
              <a:t>Going Universal </a:t>
            </a:r>
            <a:r>
              <a:rPr kumimoji="0" lang="en-US" sz="2400" b="0" i="0" u="none" strike="noStrike" kern="1200" cap="none" spc="0" normalizeH="0" baseline="0" noProof="0" dirty="0">
                <a:ln>
                  <a:noFill/>
                </a:ln>
                <a:solidFill>
                  <a:srgbClr val="002345">
                    <a:lumMod val="50000"/>
                    <a:lumOff val="50000"/>
                  </a:srgbClr>
                </a:solidFill>
                <a:effectLst/>
                <a:uLnTx/>
                <a:uFillTx/>
                <a:latin typeface="Garamond" panose="02020404030301010803" pitchFamily="18" charset="0"/>
                <a:ea typeface="CMU Serif" panose="02000603000000000000" pitchFamily="50" charset="0"/>
                <a:cs typeface="CMU Serif" panose="02000603000000000000" pitchFamily="50" charset="0"/>
              </a:rPr>
              <a:t>book found prevalence of earmarking for health in several countries: Guatemala; Chile; Ghana; Mexico; Philippines; Tunisia; Colombia, etc.</a:t>
            </a:r>
          </a:p>
        </p:txBody>
      </p:sp>
    </p:spTree>
    <p:extLst>
      <p:ext uri="{BB962C8B-B14F-4D97-AF65-F5344CB8AC3E}">
        <p14:creationId xmlns:p14="http://schemas.microsoft.com/office/powerpoint/2010/main" val="3481271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3400" b="0" dirty="0">
                <a:solidFill>
                  <a:schemeClr val="bg1"/>
                </a:solidFill>
              </a:rPr>
              <a:t>Earmarked Payroll Taxes Large Source of Financing in Some Countries</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387205"/>
            <a:ext cx="411993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11" name="Content Placeholder 1">
            <a:extLst>
              <a:ext uri="{FF2B5EF4-FFF2-40B4-BE49-F238E27FC236}">
                <a16:creationId xmlns:a16="http://schemas.microsoft.com/office/drawing/2014/main" id="{8A5E9E36-BEC0-422C-9260-6A876D619CF7}"/>
              </a:ext>
            </a:extLst>
          </p:cNvPr>
          <p:cNvSpPr txBox="1">
            <a:spLocks/>
          </p:cNvSpPr>
          <p:nvPr/>
        </p:nvSpPr>
        <p:spPr>
          <a:xfrm>
            <a:off x="5943600" y="1694436"/>
            <a:ext cx="5717969" cy="4048045"/>
          </a:xfrm>
          <a:prstGeom prst="rect">
            <a:avLst/>
          </a:prstGeom>
        </p:spPr>
        <p:txBody>
          <a:bodyPr>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342900" marR="0" lvl="0" indent="-342900" algn="l" defTabSz="914400" rtl="0" eaLnBrk="0" fontAlgn="base" latinLnBrk="0" hangingPunct="0">
              <a:lnSpc>
                <a:spcPct val="100000"/>
              </a:lnSpc>
              <a:spcBef>
                <a:spcPts val="0"/>
              </a:spcBef>
              <a:spcAft>
                <a:spcPct val="0"/>
              </a:spcAft>
              <a:buClr>
                <a:srgbClr val="404040"/>
              </a:buClr>
              <a:buSzTx/>
              <a:buFont typeface="Wingdings" panose="05000000000000000000" pitchFamily="2" charset="2"/>
              <a:buChar char="§"/>
              <a:tabLst/>
              <a:defRPr/>
            </a:pPr>
            <a:r>
              <a:rPr kumimoji="0" lang="en-US" sz="26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Increasing contribution rates from formal sector often a key fiscal space question.</a:t>
            </a:r>
          </a:p>
          <a:p>
            <a:pPr marL="342900" marR="0" lvl="0" indent="-342900" algn="l" defTabSz="914400" rtl="0" eaLnBrk="0" fontAlgn="base" latinLnBrk="0" hangingPunct="0">
              <a:lnSpc>
                <a:spcPct val="100000"/>
              </a:lnSpc>
              <a:spcBef>
                <a:spcPts val="0"/>
              </a:spcBef>
              <a:spcAft>
                <a:spcPct val="0"/>
              </a:spcAft>
              <a:buClr>
                <a:srgbClr val="404040"/>
              </a:buClr>
              <a:buSzTx/>
              <a:buFont typeface="Wingdings" panose="05000000000000000000" pitchFamily="2" charset="2"/>
              <a:buChar char="§"/>
              <a:tabLst/>
              <a:defRPr/>
            </a:pPr>
            <a:endParaRPr kumimoji="0" lang="en-US" sz="26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342900" marR="0" lvl="0" indent="-342900" algn="l" defTabSz="914400" rtl="0" eaLnBrk="0" fontAlgn="base" latinLnBrk="0" hangingPunct="0">
              <a:lnSpc>
                <a:spcPct val="100000"/>
              </a:lnSpc>
              <a:spcBef>
                <a:spcPts val="0"/>
              </a:spcBef>
              <a:spcAft>
                <a:spcPct val="0"/>
              </a:spcAft>
              <a:buClr>
                <a:srgbClr val="404040"/>
              </a:buClr>
              <a:buSzTx/>
              <a:buFont typeface="Wingdings" panose="05000000000000000000" pitchFamily="2" charset="2"/>
              <a:buChar char="§"/>
              <a:tabLst/>
              <a:defRPr/>
            </a:pPr>
            <a:r>
              <a:rPr kumimoji="0" lang="en-US" sz="26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Social health insurance often introduced as a way to collect additional revenues for health, especially from employers.</a:t>
            </a:r>
          </a:p>
          <a:p>
            <a:pPr marL="342900" marR="0" lvl="0" indent="-342900" algn="l" defTabSz="914400" rtl="0" eaLnBrk="0" fontAlgn="base" latinLnBrk="0" hangingPunct="0">
              <a:lnSpc>
                <a:spcPct val="100000"/>
              </a:lnSpc>
              <a:spcBef>
                <a:spcPts val="0"/>
              </a:spcBef>
              <a:spcAft>
                <a:spcPct val="0"/>
              </a:spcAft>
              <a:buClr>
                <a:srgbClr val="404040"/>
              </a:buClr>
              <a:buSzTx/>
              <a:buFont typeface="Wingdings" panose="05000000000000000000" pitchFamily="2" charset="2"/>
              <a:buChar char="§"/>
              <a:tabLst/>
              <a:defRPr/>
            </a:pPr>
            <a:endParaRPr kumimoji="0" lang="en-US" sz="26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342900" marR="0" lvl="0" indent="-342900" algn="l" defTabSz="914400" rtl="0" eaLnBrk="0" fontAlgn="base" latinLnBrk="0" hangingPunct="0">
              <a:lnSpc>
                <a:spcPct val="100000"/>
              </a:lnSpc>
              <a:spcBef>
                <a:spcPts val="0"/>
              </a:spcBef>
              <a:spcAft>
                <a:spcPct val="0"/>
              </a:spcAft>
              <a:buClr>
                <a:srgbClr val="404040"/>
              </a:buClr>
              <a:buSzTx/>
              <a:buFont typeface="Wingdings" panose="05000000000000000000" pitchFamily="2" charset="2"/>
              <a:buChar char="§"/>
              <a:tabLst/>
              <a:defRPr/>
            </a:pPr>
            <a:r>
              <a:rPr kumimoji="0" lang="en-US" sz="26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Interplay: social health insurance, competitiveness, informality, ageing, tax evasion.</a:t>
            </a:r>
          </a:p>
        </p:txBody>
      </p:sp>
      <p:graphicFrame>
        <p:nvGraphicFramePr>
          <p:cNvPr id="12" name="Table 11">
            <a:extLst>
              <a:ext uri="{FF2B5EF4-FFF2-40B4-BE49-F238E27FC236}">
                <a16:creationId xmlns:a16="http://schemas.microsoft.com/office/drawing/2014/main" id="{E352C77B-0E53-452A-9F48-3EACF50D66EF}"/>
              </a:ext>
            </a:extLst>
          </p:cNvPr>
          <p:cNvGraphicFramePr>
            <a:graphicFrameLocks noGrp="1"/>
          </p:cNvGraphicFramePr>
          <p:nvPr>
            <p:extLst/>
          </p:nvPr>
        </p:nvGraphicFramePr>
        <p:xfrm>
          <a:off x="235293" y="1529122"/>
          <a:ext cx="5566612" cy="4636970"/>
        </p:xfrm>
        <a:graphic>
          <a:graphicData uri="http://schemas.openxmlformats.org/drawingml/2006/table">
            <a:tbl>
              <a:tblPr firstRow="1" bandRow="1">
                <a:tableStyleId>{2A488322-F2BA-4B5B-9748-0D474271808F}</a:tableStyleId>
              </a:tblPr>
              <a:tblGrid>
                <a:gridCol w="3769897">
                  <a:extLst>
                    <a:ext uri="{9D8B030D-6E8A-4147-A177-3AD203B41FA5}">
                      <a16:colId xmlns:a16="http://schemas.microsoft.com/office/drawing/2014/main" val="20000"/>
                    </a:ext>
                  </a:extLst>
                </a:gridCol>
                <a:gridCol w="1796715">
                  <a:extLst>
                    <a:ext uri="{9D8B030D-6E8A-4147-A177-3AD203B41FA5}">
                      <a16:colId xmlns:a16="http://schemas.microsoft.com/office/drawing/2014/main" val="20001"/>
                    </a:ext>
                  </a:extLst>
                </a:gridCol>
              </a:tblGrid>
              <a:tr h="838122">
                <a:tc gridSpan="2">
                  <a:txBody>
                    <a:bodyPr/>
                    <a:lstStyle/>
                    <a:p>
                      <a:pPr algn="ctr"/>
                      <a:r>
                        <a:rPr lang="en-US" sz="2000" b="1" dirty="0">
                          <a:latin typeface="Garamond" panose="02020404030301010803" pitchFamily="18" charset="0"/>
                          <a:ea typeface="CMU Serif" panose="02000603000000000000" pitchFamily="50" charset="0"/>
                          <a:cs typeface="CMU Serif" panose="02000603000000000000" pitchFamily="50" charset="0"/>
                        </a:rPr>
                        <a:t>Top ten countries with highest social health insurance</a:t>
                      </a:r>
                      <a:r>
                        <a:rPr lang="en-US" sz="2000" b="1" baseline="0" dirty="0">
                          <a:latin typeface="Garamond" panose="02020404030301010803" pitchFamily="18" charset="0"/>
                          <a:ea typeface="CMU Serif" panose="02000603000000000000" pitchFamily="50" charset="0"/>
                          <a:cs typeface="CMU Serif" panose="02000603000000000000" pitchFamily="50" charset="0"/>
                        </a:rPr>
                        <a:t> share of total health spending</a:t>
                      </a:r>
                      <a:endParaRPr lang="en-US" sz="2000" b="1" dirty="0">
                        <a:latin typeface="Garamond" panose="02020404030301010803" pitchFamily="18" charset="0"/>
                        <a:ea typeface="CMU Serif" panose="02000603000000000000" pitchFamily="50" charset="0"/>
                        <a:cs typeface="CMU Serif" panose="02000603000000000000" pitchFamily="50" charset="0"/>
                      </a:endParaRPr>
                    </a:p>
                  </a:txBody>
                  <a:tcPr marL="91456" marR="91456" marT="45721" marB="45721" anchor="ctr"/>
                </a:tc>
                <a:tc hMerge="1">
                  <a:txBody>
                    <a:bodyPr/>
                    <a:lstStyle/>
                    <a:p>
                      <a:endParaRPr lang="en-US"/>
                    </a:p>
                  </a:txBody>
                  <a:tcPr/>
                </a:tc>
                <a:extLst>
                  <a:ext uri="{0D108BD9-81ED-4DB2-BD59-A6C34878D82A}">
                    <a16:rowId xmlns:a16="http://schemas.microsoft.com/office/drawing/2014/main" val="10000"/>
                  </a:ext>
                </a:extLst>
              </a:tr>
              <a:tr h="379583">
                <a:tc>
                  <a:txBody>
                    <a:bodyPr/>
                    <a:lstStyle/>
                    <a:p>
                      <a:pPr algn="l" fontAlgn="b"/>
                      <a:r>
                        <a:rPr lang="en-US" sz="2000" b="1" i="0" u="none" strike="noStrike" dirty="0">
                          <a:solidFill>
                            <a:srgbClr val="000000"/>
                          </a:solidFill>
                          <a:effectLst/>
                          <a:latin typeface="Garamond" panose="02020404030301010803" pitchFamily="18" charset="0"/>
                          <a:ea typeface="Rockwell" charset="0"/>
                          <a:cs typeface="Rockwell" charset="0"/>
                        </a:rPr>
                        <a:t>San Marino</a:t>
                      </a:r>
                    </a:p>
                  </a:txBody>
                  <a:tcPr marL="12700" marR="12700" marT="12700" marB="0" anchor="b"/>
                </a:tc>
                <a:tc>
                  <a:txBody>
                    <a:bodyPr/>
                    <a:lstStyle/>
                    <a:p>
                      <a:pPr algn="ctr" fontAlgn="b"/>
                      <a:r>
                        <a:rPr lang="en-US" sz="2000" b="1" i="0" u="none" strike="noStrike" dirty="0">
                          <a:solidFill>
                            <a:srgbClr val="000000"/>
                          </a:solidFill>
                          <a:effectLst/>
                          <a:latin typeface="Garamond" panose="02020404030301010803" pitchFamily="18" charset="0"/>
                          <a:ea typeface="Rockwell" charset="0"/>
                          <a:cs typeface="Rockwell" charset="0"/>
                        </a:rPr>
                        <a:t>79%</a:t>
                      </a:r>
                    </a:p>
                  </a:txBody>
                  <a:tcPr marL="12700" marR="12700" marT="12700" marB="0" anchor="b"/>
                </a:tc>
                <a:extLst>
                  <a:ext uri="{0D108BD9-81ED-4DB2-BD59-A6C34878D82A}">
                    <a16:rowId xmlns:a16="http://schemas.microsoft.com/office/drawing/2014/main" val="10001"/>
                  </a:ext>
                </a:extLst>
              </a:tr>
              <a:tr h="379583">
                <a:tc>
                  <a:txBody>
                    <a:bodyPr/>
                    <a:lstStyle/>
                    <a:p>
                      <a:pPr algn="l" fontAlgn="b"/>
                      <a:r>
                        <a:rPr lang="en-US" sz="2000" b="1" i="0" u="none" strike="noStrike" dirty="0">
                          <a:solidFill>
                            <a:srgbClr val="000000"/>
                          </a:solidFill>
                          <a:effectLst/>
                          <a:latin typeface="Garamond" panose="02020404030301010803" pitchFamily="18" charset="0"/>
                          <a:ea typeface="Rockwell" charset="0"/>
                          <a:cs typeface="Rockwell" charset="0"/>
                        </a:rPr>
                        <a:t>Monaco</a:t>
                      </a:r>
                    </a:p>
                  </a:txBody>
                  <a:tcPr marL="12700" marR="12700" marT="12700" marB="0" anchor="b"/>
                </a:tc>
                <a:tc>
                  <a:txBody>
                    <a:bodyPr/>
                    <a:lstStyle/>
                    <a:p>
                      <a:pPr algn="ctr" fontAlgn="b"/>
                      <a:r>
                        <a:rPr lang="en-US" sz="2000" b="1" i="0" u="none" strike="noStrike" dirty="0">
                          <a:solidFill>
                            <a:srgbClr val="000000"/>
                          </a:solidFill>
                          <a:effectLst/>
                          <a:latin typeface="Garamond" panose="02020404030301010803" pitchFamily="18" charset="0"/>
                          <a:ea typeface="Rockwell" charset="0"/>
                          <a:cs typeface="Rockwell" charset="0"/>
                        </a:rPr>
                        <a:t>77%</a:t>
                      </a:r>
                    </a:p>
                  </a:txBody>
                  <a:tcPr marL="12700" marR="12700" marT="12700" marB="0" anchor="b"/>
                </a:tc>
                <a:extLst>
                  <a:ext uri="{0D108BD9-81ED-4DB2-BD59-A6C34878D82A}">
                    <a16:rowId xmlns:a16="http://schemas.microsoft.com/office/drawing/2014/main" val="10002"/>
                  </a:ext>
                </a:extLst>
              </a:tr>
              <a:tr h="379583">
                <a:tc>
                  <a:txBody>
                    <a:bodyPr/>
                    <a:lstStyle/>
                    <a:p>
                      <a:pPr algn="l" fontAlgn="b"/>
                      <a:r>
                        <a:rPr lang="en-US" sz="2000" b="1" i="0" u="none" strike="noStrike" dirty="0">
                          <a:solidFill>
                            <a:srgbClr val="000000"/>
                          </a:solidFill>
                          <a:effectLst/>
                          <a:latin typeface="Garamond" panose="02020404030301010803" pitchFamily="18" charset="0"/>
                          <a:ea typeface="Rockwell" charset="0"/>
                          <a:cs typeface="Rockwell" charset="0"/>
                        </a:rPr>
                        <a:t>Germany</a:t>
                      </a:r>
                    </a:p>
                  </a:txBody>
                  <a:tcPr marL="12700" marR="12700" marT="12700" marB="0" anchor="b"/>
                </a:tc>
                <a:tc>
                  <a:txBody>
                    <a:bodyPr/>
                    <a:lstStyle/>
                    <a:p>
                      <a:pPr algn="ctr" fontAlgn="b"/>
                      <a:r>
                        <a:rPr lang="en-US" sz="2000" b="1" i="0" u="none" strike="noStrike" dirty="0">
                          <a:solidFill>
                            <a:srgbClr val="000000"/>
                          </a:solidFill>
                          <a:effectLst/>
                          <a:latin typeface="Garamond" panose="02020404030301010803" pitchFamily="18" charset="0"/>
                          <a:ea typeface="Rockwell" charset="0"/>
                          <a:cs typeface="Rockwell" charset="0"/>
                        </a:rPr>
                        <a:t>72%</a:t>
                      </a:r>
                    </a:p>
                  </a:txBody>
                  <a:tcPr marL="12700" marR="12700" marT="12700" marB="0" anchor="b"/>
                </a:tc>
                <a:extLst>
                  <a:ext uri="{0D108BD9-81ED-4DB2-BD59-A6C34878D82A}">
                    <a16:rowId xmlns:a16="http://schemas.microsoft.com/office/drawing/2014/main" val="10003"/>
                  </a:ext>
                </a:extLst>
              </a:tr>
              <a:tr h="379583">
                <a:tc>
                  <a:txBody>
                    <a:bodyPr/>
                    <a:lstStyle/>
                    <a:p>
                      <a:pPr algn="l" fontAlgn="b"/>
                      <a:r>
                        <a:rPr lang="en-US" sz="2000" b="1" i="0" u="none" strike="noStrike" dirty="0">
                          <a:solidFill>
                            <a:srgbClr val="000000"/>
                          </a:solidFill>
                          <a:effectLst/>
                          <a:latin typeface="Garamond" panose="02020404030301010803" pitchFamily="18" charset="0"/>
                          <a:ea typeface="Rockwell" charset="0"/>
                          <a:cs typeface="Rockwell" charset="0"/>
                        </a:rPr>
                        <a:t>Bosnia &amp; Herzegovina</a:t>
                      </a:r>
                    </a:p>
                  </a:txBody>
                  <a:tcPr marL="12700" marR="12700" marT="12700" marB="0" anchor="b"/>
                </a:tc>
                <a:tc>
                  <a:txBody>
                    <a:bodyPr/>
                    <a:lstStyle/>
                    <a:p>
                      <a:pPr algn="ctr" fontAlgn="b"/>
                      <a:r>
                        <a:rPr lang="en-US" sz="2000" b="1" i="0" u="none" strike="noStrike" dirty="0">
                          <a:solidFill>
                            <a:srgbClr val="000000"/>
                          </a:solidFill>
                          <a:effectLst/>
                          <a:latin typeface="Garamond" panose="02020404030301010803" pitchFamily="18" charset="0"/>
                          <a:ea typeface="Rockwell" charset="0"/>
                          <a:cs typeface="Rockwell" charset="0"/>
                        </a:rPr>
                        <a:t>68%</a:t>
                      </a:r>
                    </a:p>
                  </a:txBody>
                  <a:tcPr marL="12700" marR="12700" marT="12700" marB="0" anchor="b"/>
                </a:tc>
                <a:extLst>
                  <a:ext uri="{0D108BD9-81ED-4DB2-BD59-A6C34878D82A}">
                    <a16:rowId xmlns:a16="http://schemas.microsoft.com/office/drawing/2014/main" val="10005"/>
                  </a:ext>
                </a:extLst>
              </a:tr>
              <a:tr h="379583">
                <a:tc>
                  <a:txBody>
                    <a:bodyPr/>
                    <a:lstStyle/>
                    <a:p>
                      <a:pPr algn="l" fontAlgn="b"/>
                      <a:r>
                        <a:rPr lang="en-US" sz="2000" b="1" i="0" u="none" strike="noStrike" dirty="0">
                          <a:solidFill>
                            <a:srgbClr val="000000"/>
                          </a:solidFill>
                          <a:effectLst/>
                          <a:latin typeface="Garamond" panose="02020404030301010803" pitchFamily="18" charset="0"/>
                          <a:ea typeface="Rockwell" charset="0"/>
                          <a:cs typeface="Rockwell" charset="0"/>
                        </a:rPr>
                        <a:t>Slovenia</a:t>
                      </a:r>
                    </a:p>
                  </a:txBody>
                  <a:tcPr marL="12700" marR="12700" marT="12700" marB="0" anchor="b"/>
                </a:tc>
                <a:tc>
                  <a:txBody>
                    <a:bodyPr/>
                    <a:lstStyle/>
                    <a:p>
                      <a:pPr algn="ctr" fontAlgn="b"/>
                      <a:r>
                        <a:rPr lang="en-US" sz="2000" b="1" i="0" u="none" strike="noStrike" dirty="0">
                          <a:solidFill>
                            <a:srgbClr val="000000"/>
                          </a:solidFill>
                          <a:effectLst/>
                          <a:latin typeface="Garamond" panose="02020404030301010803" pitchFamily="18" charset="0"/>
                          <a:ea typeface="Rockwell" charset="0"/>
                          <a:cs typeface="Rockwell" charset="0"/>
                        </a:rPr>
                        <a:t>66%</a:t>
                      </a:r>
                    </a:p>
                  </a:txBody>
                  <a:tcPr marL="12700" marR="12700" marT="12700" marB="0" anchor="b"/>
                </a:tc>
                <a:extLst>
                  <a:ext uri="{0D108BD9-81ED-4DB2-BD59-A6C34878D82A}">
                    <a16:rowId xmlns:a16="http://schemas.microsoft.com/office/drawing/2014/main" val="10006"/>
                  </a:ext>
                </a:extLst>
              </a:tr>
              <a:tr h="379583">
                <a:tc>
                  <a:txBody>
                    <a:bodyPr/>
                    <a:lstStyle/>
                    <a:p>
                      <a:pPr algn="l" fontAlgn="b"/>
                      <a:r>
                        <a:rPr lang="en-US" sz="2000" b="1" i="0" u="none" strike="noStrike" dirty="0">
                          <a:solidFill>
                            <a:srgbClr val="000000"/>
                          </a:solidFill>
                          <a:effectLst/>
                          <a:latin typeface="Garamond" panose="02020404030301010803" pitchFamily="18" charset="0"/>
                          <a:ea typeface="Rockwell" charset="0"/>
                          <a:cs typeface="Rockwell" charset="0"/>
                        </a:rPr>
                        <a:t>Costa Rica</a:t>
                      </a:r>
                    </a:p>
                  </a:txBody>
                  <a:tcPr marL="12700" marR="12700" marT="12700" marB="0" anchor="b"/>
                </a:tc>
                <a:tc>
                  <a:txBody>
                    <a:bodyPr/>
                    <a:lstStyle/>
                    <a:p>
                      <a:pPr algn="ctr" fontAlgn="b"/>
                      <a:r>
                        <a:rPr lang="en-US" sz="2000" b="1" i="0" u="none" strike="noStrike" dirty="0">
                          <a:solidFill>
                            <a:srgbClr val="000000"/>
                          </a:solidFill>
                          <a:effectLst/>
                          <a:latin typeface="Garamond" panose="02020404030301010803" pitchFamily="18" charset="0"/>
                          <a:ea typeface="Rockwell" charset="0"/>
                          <a:cs typeface="Rockwell" charset="0"/>
                        </a:rPr>
                        <a:t>66%</a:t>
                      </a:r>
                    </a:p>
                  </a:txBody>
                  <a:tcPr marL="12700" marR="12700" marT="12700" marB="0" anchor="b"/>
                </a:tc>
                <a:extLst>
                  <a:ext uri="{0D108BD9-81ED-4DB2-BD59-A6C34878D82A}">
                    <a16:rowId xmlns:a16="http://schemas.microsoft.com/office/drawing/2014/main" val="10007"/>
                  </a:ext>
                </a:extLst>
              </a:tr>
              <a:tr h="379583">
                <a:tc>
                  <a:txBody>
                    <a:bodyPr/>
                    <a:lstStyle/>
                    <a:p>
                      <a:pPr algn="l" fontAlgn="b"/>
                      <a:r>
                        <a:rPr lang="en-US" sz="2000" b="1" i="0" u="none" strike="noStrike" dirty="0">
                          <a:solidFill>
                            <a:srgbClr val="000000"/>
                          </a:solidFill>
                          <a:effectLst/>
                          <a:latin typeface="Garamond" panose="02020404030301010803" pitchFamily="18" charset="0"/>
                          <a:ea typeface="Rockwell" charset="0"/>
                          <a:cs typeface="Rockwell" charset="0"/>
                        </a:rPr>
                        <a:t>Croatia</a:t>
                      </a:r>
                    </a:p>
                  </a:txBody>
                  <a:tcPr marL="12700" marR="12700" marT="12700" marB="0" anchor="b"/>
                </a:tc>
                <a:tc>
                  <a:txBody>
                    <a:bodyPr/>
                    <a:lstStyle/>
                    <a:p>
                      <a:pPr algn="ctr" fontAlgn="b"/>
                      <a:r>
                        <a:rPr lang="en-US" sz="2000" b="1" i="0" u="none" strike="noStrike" dirty="0">
                          <a:solidFill>
                            <a:srgbClr val="000000"/>
                          </a:solidFill>
                          <a:effectLst/>
                          <a:latin typeface="Garamond" panose="02020404030301010803" pitchFamily="18" charset="0"/>
                          <a:ea typeface="Rockwell" charset="0"/>
                          <a:cs typeface="Rockwell" charset="0"/>
                        </a:rPr>
                        <a:t>63%</a:t>
                      </a:r>
                    </a:p>
                  </a:txBody>
                  <a:tcPr marL="12700" marR="12700" marT="12700" marB="0" anchor="b"/>
                </a:tc>
                <a:extLst>
                  <a:ext uri="{0D108BD9-81ED-4DB2-BD59-A6C34878D82A}">
                    <a16:rowId xmlns:a16="http://schemas.microsoft.com/office/drawing/2014/main" val="10008"/>
                  </a:ext>
                </a:extLst>
              </a:tr>
              <a:tr h="379583">
                <a:tc>
                  <a:txBody>
                    <a:bodyPr/>
                    <a:lstStyle/>
                    <a:p>
                      <a:pPr algn="l" fontAlgn="b"/>
                      <a:r>
                        <a:rPr lang="en-US" sz="2000" b="1" i="0" u="none" strike="noStrike" dirty="0">
                          <a:solidFill>
                            <a:srgbClr val="000000"/>
                          </a:solidFill>
                          <a:effectLst/>
                          <a:latin typeface="Garamond" panose="02020404030301010803" pitchFamily="18" charset="0"/>
                          <a:ea typeface="Rockwell" charset="0"/>
                          <a:cs typeface="Rockwell" charset="0"/>
                        </a:rPr>
                        <a:t>Estonia</a:t>
                      </a:r>
                    </a:p>
                  </a:txBody>
                  <a:tcPr marL="12700" marR="12700" marT="12700" marB="0" anchor="b"/>
                </a:tc>
                <a:tc>
                  <a:txBody>
                    <a:bodyPr/>
                    <a:lstStyle/>
                    <a:p>
                      <a:pPr algn="ctr" fontAlgn="b"/>
                      <a:r>
                        <a:rPr lang="en-US" sz="2000" b="1" i="0" u="none" strike="noStrike" dirty="0">
                          <a:solidFill>
                            <a:srgbClr val="000000"/>
                          </a:solidFill>
                          <a:effectLst/>
                          <a:latin typeface="Garamond" panose="02020404030301010803" pitchFamily="18" charset="0"/>
                          <a:ea typeface="Rockwell" charset="0"/>
                          <a:cs typeface="Rockwell" charset="0"/>
                        </a:rPr>
                        <a:t>62%</a:t>
                      </a:r>
                    </a:p>
                  </a:txBody>
                  <a:tcPr marL="12700" marR="12700" marT="12700" marB="0" anchor="b"/>
                </a:tc>
                <a:extLst>
                  <a:ext uri="{0D108BD9-81ED-4DB2-BD59-A6C34878D82A}">
                    <a16:rowId xmlns:a16="http://schemas.microsoft.com/office/drawing/2014/main" val="10009"/>
                  </a:ext>
                </a:extLst>
              </a:tr>
              <a:tr h="381092">
                <a:tc>
                  <a:txBody>
                    <a:bodyPr/>
                    <a:lstStyle/>
                    <a:p>
                      <a:pPr algn="l" fontAlgn="b"/>
                      <a:r>
                        <a:rPr lang="en-US" sz="2000" b="1" i="0" u="none" strike="noStrike" dirty="0">
                          <a:solidFill>
                            <a:srgbClr val="000000"/>
                          </a:solidFill>
                          <a:effectLst/>
                          <a:latin typeface="Garamond" panose="02020404030301010803" pitchFamily="18" charset="0"/>
                          <a:ea typeface="Rockwell" charset="0"/>
                          <a:cs typeface="Rockwell" charset="0"/>
                        </a:rPr>
                        <a:t>Poland</a:t>
                      </a:r>
                    </a:p>
                  </a:txBody>
                  <a:tcPr marL="12700" marR="12700" marT="12700" marB="0" anchor="b"/>
                </a:tc>
                <a:tc>
                  <a:txBody>
                    <a:bodyPr/>
                    <a:lstStyle/>
                    <a:p>
                      <a:pPr algn="ctr" fontAlgn="b"/>
                      <a:r>
                        <a:rPr lang="en-US" sz="2000" b="1" i="0" u="none" strike="noStrike" dirty="0">
                          <a:solidFill>
                            <a:srgbClr val="000000"/>
                          </a:solidFill>
                          <a:effectLst/>
                          <a:latin typeface="Garamond" panose="02020404030301010803" pitchFamily="18" charset="0"/>
                          <a:ea typeface="Rockwell" charset="0"/>
                          <a:cs typeface="Rockwell" charset="0"/>
                        </a:rPr>
                        <a:t>59%</a:t>
                      </a:r>
                    </a:p>
                  </a:txBody>
                  <a:tcPr marL="12700" marR="12700" marT="12700" marB="0" anchor="b"/>
                </a:tc>
                <a:extLst>
                  <a:ext uri="{0D108BD9-81ED-4DB2-BD59-A6C34878D82A}">
                    <a16:rowId xmlns:a16="http://schemas.microsoft.com/office/drawing/2014/main" val="10010"/>
                  </a:ext>
                </a:extLst>
              </a:tr>
              <a:tr h="381092">
                <a:tc>
                  <a:txBody>
                    <a:bodyPr/>
                    <a:lstStyle/>
                    <a:p>
                      <a:pPr algn="l" fontAlgn="b"/>
                      <a:r>
                        <a:rPr lang="en-US" sz="2000" b="1" i="0" u="none" strike="noStrike" dirty="0">
                          <a:solidFill>
                            <a:srgbClr val="000000"/>
                          </a:solidFill>
                          <a:effectLst/>
                          <a:latin typeface="Garamond" panose="02020404030301010803" pitchFamily="18" charset="0"/>
                          <a:ea typeface="Rockwell" charset="0"/>
                          <a:cs typeface="Rockwell" charset="0"/>
                        </a:rPr>
                        <a:t>Colombia</a:t>
                      </a:r>
                    </a:p>
                  </a:txBody>
                  <a:tcPr marL="12700" marR="12700" marT="12700" marB="0" anchor="b"/>
                </a:tc>
                <a:tc>
                  <a:txBody>
                    <a:bodyPr/>
                    <a:lstStyle/>
                    <a:p>
                      <a:pPr algn="ctr" fontAlgn="b"/>
                      <a:r>
                        <a:rPr lang="en-US" sz="2000" b="1" i="0" u="none" strike="noStrike" dirty="0">
                          <a:solidFill>
                            <a:srgbClr val="000000"/>
                          </a:solidFill>
                          <a:effectLst/>
                          <a:latin typeface="Garamond" panose="02020404030301010803" pitchFamily="18" charset="0"/>
                          <a:ea typeface="Rockwell" charset="0"/>
                          <a:cs typeface="Rockwell" charset="0"/>
                        </a:rPr>
                        <a:t>59%</a:t>
                      </a:r>
                    </a:p>
                  </a:txBody>
                  <a:tcPr marL="12700" marR="12700" marT="12700" marB="0" anchor="b"/>
                </a:tc>
                <a:extLst>
                  <a:ext uri="{0D108BD9-81ED-4DB2-BD59-A6C34878D82A}">
                    <a16:rowId xmlns:a16="http://schemas.microsoft.com/office/drawing/2014/main" val="2848604363"/>
                  </a:ext>
                </a:extLst>
              </a:tr>
            </a:tbl>
          </a:graphicData>
        </a:graphic>
      </p:graphicFrame>
    </p:spTree>
    <p:extLst>
      <p:ext uri="{BB962C8B-B14F-4D97-AF65-F5344CB8AC3E}">
        <p14:creationId xmlns:p14="http://schemas.microsoft.com/office/powerpoint/2010/main" val="851104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Levels of Informality</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387205"/>
            <a:ext cx="411993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9" name="Arrow: Right 8">
            <a:extLst>
              <a:ext uri="{FF2B5EF4-FFF2-40B4-BE49-F238E27FC236}">
                <a16:creationId xmlns:a16="http://schemas.microsoft.com/office/drawing/2014/main" id="{BCE5FED3-A717-48F5-ABBE-4BACA17A85BC}"/>
              </a:ext>
            </a:extLst>
          </p:cNvPr>
          <p:cNvSpPr/>
          <p:nvPr/>
        </p:nvSpPr>
        <p:spPr bwMode="auto">
          <a:xfrm rot="10800000" flipV="1">
            <a:off x="6084983" y="2350549"/>
            <a:ext cx="628954" cy="234885"/>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pic>
        <p:nvPicPr>
          <p:cNvPr id="4" name="Picture 3">
            <a:extLst>
              <a:ext uri="{FF2B5EF4-FFF2-40B4-BE49-F238E27FC236}">
                <a16:creationId xmlns:a16="http://schemas.microsoft.com/office/drawing/2014/main" id="{620FDBC3-3A13-4F36-8B43-2B3263869F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44" y="1263638"/>
            <a:ext cx="6912227" cy="5073077"/>
          </a:xfrm>
          <a:prstGeom prst="rect">
            <a:avLst/>
          </a:prstGeom>
          <a:ln w="38100">
            <a:solidFill>
              <a:schemeClr val="accent1"/>
            </a:solidFill>
          </a:ln>
        </p:spPr>
      </p:pic>
    </p:spTree>
    <p:extLst>
      <p:ext uri="{BB962C8B-B14F-4D97-AF65-F5344CB8AC3E}">
        <p14:creationId xmlns:p14="http://schemas.microsoft.com/office/powerpoint/2010/main" val="524976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Non-Payroll Earmarked Taxes</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387205"/>
            <a:ext cx="411993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11" name="Content Placeholder 1">
            <a:extLst>
              <a:ext uri="{FF2B5EF4-FFF2-40B4-BE49-F238E27FC236}">
                <a16:creationId xmlns:a16="http://schemas.microsoft.com/office/drawing/2014/main" id="{8A5E9E36-BEC0-422C-9260-6A876D619CF7}"/>
              </a:ext>
            </a:extLst>
          </p:cNvPr>
          <p:cNvSpPr txBox="1">
            <a:spLocks/>
          </p:cNvSpPr>
          <p:nvPr/>
        </p:nvSpPr>
        <p:spPr>
          <a:xfrm>
            <a:off x="598470" y="1403533"/>
            <a:ext cx="10995060" cy="4861327"/>
          </a:xfrm>
          <a:prstGeom prst="rect">
            <a:avLst/>
          </a:prstGeom>
        </p:spPr>
        <p:txBody>
          <a:bodyPr>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617220" marR="0" lvl="5" indent="-457200" algn="l" defTabSz="914400" rtl="0" eaLnBrk="1" fontAlgn="base" latinLnBrk="0" hangingPunct="1">
              <a:lnSpc>
                <a:spcPct val="100000"/>
              </a:lnSpc>
              <a:spcBef>
                <a:spcPts val="0"/>
              </a:spcBef>
              <a:spcAft>
                <a:spcPct val="0"/>
              </a:spcAft>
              <a:buClr>
                <a:srgbClr val="000000">
                  <a:lumMod val="65000"/>
                  <a:lumOff val="35000"/>
                </a:srgbClr>
              </a:buClr>
              <a:buSzTx/>
              <a:buFont typeface="Wingdings" panose="05000000000000000000" pitchFamily="2" charset="2"/>
              <a:buChar char="Ø"/>
              <a:tabLst/>
              <a:defRPr/>
            </a:pPr>
            <a:r>
              <a:rPr kumimoji="0" lang="en-US" sz="2800" b="0" i="0" u="none" strike="noStrike" kern="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Sin taxes in several countries</a:t>
            </a:r>
          </a:p>
          <a:p>
            <a:pPr marL="617220" marR="0" lvl="5" indent="-457200" algn="l" defTabSz="914400" rtl="0" eaLnBrk="1" fontAlgn="base" latinLnBrk="0" hangingPunct="1">
              <a:lnSpc>
                <a:spcPct val="100000"/>
              </a:lnSpc>
              <a:spcBef>
                <a:spcPts val="0"/>
              </a:spcBef>
              <a:spcAft>
                <a:spcPct val="0"/>
              </a:spcAft>
              <a:buClr>
                <a:srgbClr val="000000">
                  <a:lumMod val="65000"/>
                  <a:lumOff val="35000"/>
                </a:srgbClr>
              </a:buClr>
              <a:buSzTx/>
              <a:buFont typeface="Wingdings" panose="05000000000000000000" pitchFamily="2" charset="2"/>
              <a:buChar char="Ø"/>
              <a:tabLst/>
              <a:defRPr/>
            </a:pPr>
            <a:r>
              <a:rPr kumimoji="0" lang="en-US" sz="2800" b="0" i="0" u="none" strike="noStrike" kern="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Earmarking VAT for health in Ghana</a:t>
            </a:r>
          </a:p>
          <a:p>
            <a:pPr marL="617220" marR="0" lvl="5" indent="-457200" algn="l" defTabSz="914400" rtl="0" eaLnBrk="1" fontAlgn="base" latinLnBrk="0" hangingPunct="1">
              <a:lnSpc>
                <a:spcPct val="100000"/>
              </a:lnSpc>
              <a:spcBef>
                <a:spcPts val="0"/>
              </a:spcBef>
              <a:spcAft>
                <a:spcPct val="0"/>
              </a:spcAft>
              <a:buClr>
                <a:srgbClr val="000000">
                  <a:lumMod val="65000"/>
                  <a:lumOff val="35000"/>
                </a:srgbClr>
              </a:buClr>
              <a:buSzTx/>
              <a:buFont typeface="Wingdings" panose="05000000000000000000" pitchFamily="2" charset="2"/>
              <a:buChar char="Ø"/>
              <a:tabLst/>
              <a:defRPr/>
            </a:pPr>
            <a:r>
              <a:rPr kumimoji="0" lang="en-US" sz="2800" b="0" i="0" u="none" strike="noStrike" kern="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Health “</a:t>
            </a:r>
            <a:r>
              <a:rPr kumimoji="0" lang="en-US" sz="2800" b="0" i="0" u="none" strike="noStrike" kern="0" cap="none" spc="0" normalizeH="0" baseline="0" noProof="0" dirty="0" err="1">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cess</a:t>
            </a:r>
            <a:r>
              <a:rPr kumimoji="0" lang="en-US" sz="2800" b="0" i="0" u="none" strike="noStrike" kern="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 of 1% of income tax in India</a:t>
            </a:r>
          </a:p>
          <a:p>
            <a:pPr marL="617220" marR="0" lvl="5" indent="-457200" algn="l" defTabSz="914400" rtl="0" eaLnBrk="1" fontAlgn="base" latinLnBrk="0" hangingPunct="1">
              <a:lnSpc>
                <a:spcPct val="100000"/>
              </a:lnSpc>
              <a:spcBef>
                <a:spcPts val="0"/>
              </a:spcBef>
              <a:spcAft>
                <a:spcPct val="0"/>
              </a:spcAft>
              <a:buClr>
                <a:srgbClr val="000000">
                  <a:lumMod val="65000"/>
                  <a:lumOff val="35000"/>
                </a:srgbClr>
              </a:buClr>
              <a:buSzTx/>
              <a:buFont typeface="Wingdings" panose="05000000000000000000" pitchFamily="2" charset="2"/>
              <a:buChar char="Ø"/>
              <a:tabLst/>
              <a:defRPr/>
            </a:pPr>
            <a:r>
              <a:rPr kumimoji="0" lang="en-US" sz="2800" b="0" i="0" u="none" strike="noStrike" kern="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Bhutan Health Trust Fund</a:t>
            </a:r>
          </a:p>
          <a:p>
            <a:pPr marL="617220" marR="0" lvl="5" indent="-457200" algn="l" defTabSz="914400" rtl="0" eaLnBrk="1" fontAlgn="base" latinLnBrk="0" hangingPunct="1">
              <a:lnSpc>
                <a:spcPct val="100000"/>
              </a:lnSpc>
              <a:spcBef>
                <a:spcPts val="0"/>
              </a:spcBef>
              <a:spcAft>
                <a:spcPct val="0"/>
              </a:spcAft>
              <a:buClr>
                <a:srgbClr val="000000">
                  <a:lumMod val="65000"/>
                  <a:lumOff val="35000"/>
                </a:srgbClr>
              </a:buClr>
              <a:buSzTx/>
              <a:buFont typeface="Wingdings" panose="05000000000000000000" pitchFamily="2" charset="2"/>
              <a:buChar char="Ø"/>
              <a:tabLst/>
              <a:defRPr/>
            </a:pPr>
            <a:r>
              <a:rPr kumimoji="0" lang="en-US" sz="2800" b="0" i="0" u="none" strike="noStrike" kern="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Taxing consumption of unhealthy products to prevent NCDs</a:t>
            </a:r>
          </a:p>
          <a:p>
            <a:pPr marL="342900" marR="0" lvl="0" indent="-342900" algn="l" defTabSz="914400" rtl="0" eaLnBrk="0" fontAlgn="base" latinLnBrk="0" hangingPunct="0">
              <a:lnSpc>
                <a:spcPct val="100000"/>
              </a:lnSpc>
              <a:spcBef>
                <a:spcPts val="0"/>
              </a:spcBef>
              <a:spcAft>
                <a:spcPct val="0"/>
              </a:spcAft>
              <a:buClr>
                <a:srgbClr val="404040"/>
              </a:buClr>
              <a:buSzTx/>
              <a:buFont typeface="Wingdings" panose="05000000000000000000" pitchFamily="2" charset="2"/>
              <a:buChar char="§"/>
              <a:tabLst/>
              <a:defRPr/>
            </a:pPr>
            <a:endParaRPr kumimoji="0" lang="en-US" sz="28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342900" marR="0" lvl="0" indent="-342900" algn="l" defTabSz="914400" rtl="0" eaLnBrk="0" fontAlgn="base" latinLnBrk="0" hangingPunct="0">
              <a:lnSpc>
                <a:spcPct val="100000"/>
              </a:lnSpc>
              <a:spcBef>
                <a:spcPts val="0"/>
              </a:spcBef>
              <a:spcAft>
                <a:spcPct val="0"/>
              </a:spcAft>
              <a:buClr>
                <a:srgbClr val="404040"/>
              </a:buClr>
              <a:buSzTx/>
              <a:buFont typeface="Wingdings" panose="05000000000000000000" pitchFamily="2" charset="2"/>
              <a:buChar char="§"/>
              <a:tabLst/>
              <a:defRPr/>
            </a:pPr>
            <a:r>
              <a:rPr kumimoji="0" lang="en-US" sz="28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Most forms of earmarking unpopular with ministries of finance: introduces rigidities in allocations across sectors; impact on revenues can vary, dependent on “elasticity” of response.</a:t>
            </a:r>
          </a:p>
          <a:p>
            <a:pPr marL="342900" marR="0" lvl="0" indent="-342900" algn="l" defTabSz="914400" rtl="0" eaLnBrk="0" fontAlgn="base" latinLnBrk="0" hangingPunct="0">
              <a:lnSpc>
                <a:spcPct val="100000"/>
              </a:lnSpc>
              <a:spcBef>
                <a:spcPts val="0"/>
              </a:spcBef>
              <a:spcAft>
                <a:spcPct val="0"/>
              </a:spcAft>
              <a:buClr>
                <a:srgbClr val="404040"/>
              </a:buClr>
              <a:buSzTx/>
              <a:buFont typeface="Wingdings" panose="05000000000000000000" pitchFamily="2" charset="2"/>
              <a:buChar char="§"/>
              <a:tabLst/>
              <a:defRPr/>
            </a:pPr>
            <a:endParaRPr kumimoji="0" lang="en-US" sz="28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342900" marR="0" lvl="0" indent="-342900" algn="l" defTabSz="914400" rtl="0" eaLnBrk="0" fontAlgn="base" latinLnBrk="0" hangingPunct="0">
              <a:lnSpc>
                <a:spcPct val="100000"/>
              </a:lnSpc>
              <a:spcBef>
                <a:spcPts val="0"/>
              </a:spcBef>
              <a:spcAft>
                <a:spcPct val="0"/>
              </a:spcAft>
              <a:buClr>
                <a:srgbClr val="404040"/>
              </a:buClr>
              <a:buSzTx/>
              <a:buFont typeface="Wingdings" panose="05000000000000000000" pitchFamily="2" charset="2"/>
              <a:buChar char="§"/>
              <a:tabLst/>
              <a:defRPr/>
            </a:pPr>
            <a:r>
              <a:rPr kumimoji="0" lang="en-US" sz="28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Why earmark and whether or not resources are truly additional?</a:t>
            </a:r>
          </a:p>
          <a:p>
            <a:pPr marL="342900" marR="0" lvl="0" indent="-342900" algn="l" defTabSz="914400" rtl="0" eaLnBrk="0" fontAlgn="base" latinLnBrk="0" hangingPunct="0">
              <a:lnSpc>
                <a:spcPct val="100000"/>
              </a:lnSpc>
              <a:spcBef>
                <a:spcPts val="0"/>
              </a:spcBef>
              <a:spcAft>
                <a:spcPct val="0"/>
              </a:spcAft>
              <a:buClr>
                <a:srgbClr val="404040"/>
              </a:buClr>
              <a:buSzTx/>
              <a:buFont typeface="Wingdings" panose="05000000000000000000" pitchFamily="2" charset="2"/>
              <a:buChar char="§"/>
              <a:tabLst/>
              <a:defRPr/>
            </a:pPr>
            <a:endParaRPr kumimoji="0" lang="en-US" sz="28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342900" marR="0" lvl="0" indent="-342900" algn="l" defTabSz="914400" rtl="0" eaLnBrk="0" fontAlgn="base" latinLnBrk="0" hangingPunct="0">
              <a:lnSpc>
                <a:spcPct val="100000"/>
              </a:lnSpc>
              <a:spcBef>
                <a:spcPts val="0"/>
              </a:spcBef>
              <a:spcAft>
                <a:spcPct val="0"/>
              </a:spcAft>
              <a:buClr>
                <a:srgbClr val="404040"/>
              </a:buClr>
              <a:buSzTx/>
              <a:buFont typeface="Wingdings" panose="05000000000000000000" pitchFamily="2" charset="2"/>
              <a:buChar char="§"/>
              <a:tabLst/>
              <a:defRPr/>
            </a:pPr>
            <a:endParaRPr kumimoji="0" lang="en-US" sz="2800" b="0" i="0" u="none" strike="noStrike" kern="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Tree>
    <p:extLst>
      <p:ext uri="{BB962C8B-B14F-4D97-AF65-F5344CB8AC3E}">
        <p14:creationId xmlns:p14="http://schemas.microsoft.com/office/powerpoint/2010/main" val="153938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Out-of</a:t>
            </a:r>
            <a:r>
              <a:rPr lang="en-US" sz="4000" b="0" dirty="0">
                <a:solidFill>
                  <a:schemeClr val="bg1"/>
                </a:solidFill>
              </a:rPr>
              <a:t>-Pocket</a:t>
            </a:r>
            <a:endParaRPr lang="en-US" sz="4000" b="0" dirty="0">
              <a:solidFill>
                <a:schemeClr val="bg1"/>
              </a:solidFill>
              <a:latin typeface="Adobe Devanagari" panose="02040503050201020203" pitchFamily="18" charset="0"/>
              <a:cs typeface="Adobe Devanagari" panose="02040503050201020203" pitchFamily="18" charset="0"/>
            </a:endParaRPr>
          </a:p>
        </p:txBody>
      </p:sp>
      <p:sp>
        <p:nvSpPr>
          <p:cNvPr id="6" name="TextBox 5">
            <a:extLst>
              <a:ext uri="{FF2B5EF4-FFF2-40B4-BE49-F238E27FC236}">
                <a16:creationId xmlns:a16="http://schemas.microsoft.com/office/drawing/2014/main" id="{A907C00E-0249-4330-B402-65FECD1C78D1}"/>
              </a:ext>
            </a:extLst>
          </p:cNvPr>
          <p:cNvSpPr txBox="1"/>
          <p:nvPr/>
        </p:nvSpPr>
        <p:spPr>
          <a:xfrm>
            <a:off x="423333" y="1193801"/>
            <a:ext cx="3733800" cy="4462760"/>
          </a:xfrm>
          <a:prstGeom prst="rect">
            <a:avLst/>
          </a:prstGeom>
          <a:noFill/>
        </p:spPr>
        <p:txBody>
          <a:bodyPr wrap="square" rtlCol="0">
            <a:spAutoFit/>
          </a:bodyPr>
          <a:lstStyle/>
          <a:p>
            <a:pPr algn="ctr" fontAlgn="auto">
              <a:spcBef>
                <a:spcPts val="0"/>
              </a:spcBef>
              <a:spcAft>
                <a:spcPts val="0"/>
              </a:spcAft>
            </a:pPr>
            <a:r>
              <a:rPr lang="en-US" sz="2000" i="1" dirty="0">
                <a:solidFill>
                  <a:srgbClr val="92D050"/>
                </a:solidFill>
                <a:latin typeface="Adobe Devanagari" panose="02040503050201020203" pitchFamily="18" charset="0"/>
                <a:ea typeface="+mn-ea"/>
                <a:cs typeface="Adobe Devanagari" panose="02040503050201020203" pitchFamily="18" charset="0"/>
              </a:rPr>
              <a:t>Strengths</a:t>
            </a:r>
          </a:p>
          <a:p>
            <a:pPr algn="ctr" fontAlgn="auto">
              <a:spcBef>
                <a:spcPts val="0"/>
              </a:spcBef>
              <a:spcAft>
                <a:spcPts val="0"/>
              </a:spcAft>
            </a:pPr>
            <a:endParaRPr lang="en-US" sz="2400" b="0" i="1"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000" b="0" dirty="0">
                <a:solidFill>
                  <a:prstClr val="black"/>
                </a:solidFill>
                <a:latin typeface="Adobe Devanagari" panose="02040503050201020203" pitchFamily="18" charset="0"/>
                <a:ea typeface="+mn-ea"/>
                <a:cs typeface="Adobe Devanagari" panose="02040503050201020203" pitchFamily="18" charset="0"/>
              </a:rPr>
              <a:t>Patients can choose providers (although also the case with other modalities).</a:t>
            </a:r>
          </a:p>
          <a:p>
            <a:pPr marL="285750" indent="-285750" fontAlgn="auto">
              <a:spcBef>
                <a:spcPts val="0"/>
              </a:spcBef>
              <a:spcAft>
                <a:spcPts val="0"/>
              </a:spcAft>
              <a:buFont typeface="Wingdings" panose="05000000000000000000" pitchFamily="2" charset="2"/>
              <a:buChar char="Ø"/>
            </a:pPr>
            <a:endParaRPr lang="en-US" sz="2000" b="0" i="1"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000" b="0" dirty="0">
                <a:solidFill>
                  <a:prstClr val="black"/>
                </a:solidFill>
                <a:latin typeface="Adobe Devanagari" panose="02040503050201020203" pitchFamily="18" charset="0"/>
                <a:ea typeface="+mn-ea"/>
                <a:cs typeface="Adobe Devanagari" panose="02040503050201020203" pitchFamily="18" charset="0"/>
              </a:rPr>
              <a:t>Discourages unnecessary over-utilization.</a:t>
            </a:r>
          </a:p>
          <a:p>
            <a:pPr marL="285750" indent="-285750" fontAlgn="auto">
              <a:spcBef>
                <a:spcPts val="0"/>
              </a:spcBef>
              <a:spcAft>
                <a:spcPts val="0"/>
              </a:spcAft>
              <a:buFont typeface="Wingdings" panose="05000000000000000000" pitchFamily="2" charset="2"/>
              <a:buChar char="Ø"/>
            </a:pPr>
            <a:endParaRPr lang="en-US" sz="2000" b="0"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000" b="0" dirty="0">
                <a:solidFill>
                  <a:prstClr val="black"/>
                </a:solidFill>
                <a:latin typeface="Adobe Devanagari" panose="02040503050201020203" pitchFamily="18" charset="0"/>
                <a:ea typeface="+mn-ea"/>
                <a:cs typeface="Adobe Devanagari" panose="02040503050201020203" pitchFamily="18" charset="0"/>
              </a:rPr>
              <a:t>When combined with medical savings accounts, can promote individual pooling over time.</a:t>
            </a:r>
          </a:p>
          <a:p>
            <a:pPr marL="285750" lvl="1" indent="-285750" fontAlgn="auto">
              <a:spcBef>
                <a:spcPts val="0"/>
              </a:spcBef>
              <a:spcAft>
                <a:spcPts val="0"/>
              </a:spcAft>
              <a:buFont typeface="Wingdings" panose="05000000000000000000" pitchFamily="2" charset="2"/>
              <a:buChar char="Ø"/>
            </a:pPr>
            <a:endParaRPr lang="en-US" altLang="en-US" sz="2000" b="0" dirty="0">
              <a:solidFill>
                <a:prstClr val="black"/>
              </a:solidFill>
              <a:latin typeface="Adobe Devanagari" panose="02040503050201020203" pitchFamily="18" charset="0"/>
              <a:ea typeface="+mn-ea"/>
              <a:cs typeface="Adobe Devanagari" panose="02040503050201020203" pitchFamily="18" charset="0"/>
            </a:endParaRPr>
          </a:p>
          <a:p>
            <a:pPr marL="285750" lvl="1" indent="-285750" fontAlgn="auto">
              <a:spcBef>
                <a:spcPts val="0"/>
              </a:spcBef>
              <a:spcAft>
                <a:spcPts val="0"/>
              </a:spcAft>
              <a:buFont typeface="Wingdings" panose="05000000000000000000" pitchFamily="2" charset="2"/>
              <a:buChar char="Ø"/>
            </a:pPr>
            <a:endParaRPr lang="en-US" altLang="en-US" sz="2000" b="0" dirty="0">
              <a:solidFill>
                <a:prstClr val="black"/>
              </a:solidFill>
              <a:latin typeface="Adobe Devanagari" panose="02040503050201020203" pitchFamily="18" charset="0"/>
              <a:ea typeface="+mn-ea"/>
              <a:cs typeface="Adobe Devanagari" panose="02040503050201020203" pitchFamily="18" charset="0"/>
            </a:endParaRPr>
          </a:p>
        </p:txBody>
      </p:sp>
      <p:sp>
        <p:nvSpPr>
          <p:cNvPr id="10" name="TextBox 9">
            <a:extLst>
              <a:ext uri="{FF2B5EF4-FFF2-40B4-BE49-F238E27FC236}">
                <a16:creationId xmlns:a16="http://schemas.microsoft.com/office/drawing/2014/main" id="{0780CABF-837E-481A-8F35-334F53604288}"/>
              </a:ext>
            </a:extLst>
          </p:cNvPr>
          <p:cNvSpPr txBox="1"/>
          <p:nvPr/>
        </p:nvSpPr>
        <p:spPr>
          <a:xfrm>
            <a:off x="4160446" y="1193801"/>
            <a:ext cx="4267200" cy="5324535"/>
          </a:xfrm>
          <a:prstGeom prst="rect">
            <a:avLst/>
          </a:prstGeom>
          <a:noFill/>
        </p:spPr>
        <p:txBody>
          <a:bodyPr wrap="square" rtlCol="0">
            <a:spAutoFit/>
          </a:bodyPr>
          <a:lstStyle/>
          <a:p>
            <a:pPr algn="ctr" fontAlgn="auto">
              <a:spcBef>
                <a:spcPts val="0"/>
              </a:spcBef>
              <a:spcAft>
                <a:spcPts val="0"/>
              </a:spcAft>
            </a:pPr>
            <a:r>
              <a:rPr lang="en-US" sz="2000" i="1">
                <a:solidFill>
                  <a:srgbClr val="FF0000"/>
                </a:solidFill>
                <a:latin typeface="Adobe Devanagari" panose="02040503050201020203" pitchFamily="18" charset="0"/>
                <a:ea typeface="+mn-ea"/>
                <a:cs typeface="Adobe Devanagari" panose="02040503050201020203" pitchFamily="18" charset="0"/>
              </a:rPr>
              <a:t>Weaknesses</a:t>
            </a:r>
            <a:endParaRPr lang="en-US" sz="1800" i="1">
              <a:solidFill>
                <a:srgbClr val="FF0000"/>
              </a:solidFill>
              <a:latin typeface="Adobe Devanagari" panose="02040503050201020203" pitchFamily="18" charset="0"/>
              <a:ea typeface="+mn-ea"/>
              <a:cs typeface="Adobe Devanagari" panose="02040503050201020203" pitchFamily="18" charset="0"/>
            </a:endParaRPr>
          </a:p>
          <a:p>
            <a:pPr algn="ctr" fontAlgn="auto">
              <a:spcBef>
                <a:spcPts val="0"/>
              </a:spcBef>
              <a:spcAft>
                <a:spcPts val="0"/>
              </a:spcAft>
            </a:pPr>
            <a:endParaRPr lang="en-US" sz="2000" b="0" i="1">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000" b="0">
                <a:solidFill>
                  <a:prstClr val="black"/>
                </a:solidFill>
                <a:latin typeface="Adobe Devanagari" panose="02040503050201020203" pitchFamily="18" charset="0"/>
                <a:ea typeface="+mn-ea"/>
                <a:cs typeface="Adobe Devanagari" panose="02040503050201020203" pitchFamily="18" charset="0"/>
              </a:rPr>
              <a:t>Inequitable: connects access to health care with ability to pay; generally regressive.</a:t>
            </a:r>
          </a:p>
          <a:p>
            <a:pPr marL="285750" indent="-285750" fontAlgn="auto">
              <a:spcBef>
                <a:spcPts val="0"/>
              </a:spcBef>
              <a:spcAft>
                <a:spcPts val="0"/>
              </a:spcAft>
              <a:buFont typeface="Wingdings" panose="05000000000000000000" pitchFamily="2" charset="2"/>
              <a:buChar char="Ø"/>
            </a:pPr>
            <a:endParaRPr lang="en-US" sz="2000" b="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000" b="0">
                <a:solidFill>
                  <a:prstClr val="black"/>
                </a:solidFill>
                <a:latin typeface="Adobe Devanagari" panose="02040503050201020203" pitchFamily="18" charset="0"/>
                <a:ea typeface="+mn-ea"/>
                <a:cs typeface="Adobe Devanagari" panose="02040503050201020203" pitchFamily="18" charset="0"/>
              </a:rPr>
              <a:t>Inefficient: deters utilization; constrains redistributive capacity of health systems.</a:t>
            </a:r>
          </a:p>
          <a:p>
            <a:pPr marL="285750" indent="-285750" fontAlgn="auto">
              <a:spcBef>
                <a:spcPts val="0"/>
              </a:spcBef>
              <a:spcAft>
                <a:spcPts val="0"/>
              </a:spcAft>
              <a:buFont typeface="Wingdings" panose="05000000000000000000" pitchFamily="2" charset="2"/>
              <a:buChar char="Ø"/>
            </a:pPr>
            <a:endParaRPr lang="en-US" sz="2000" b="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000" b="0">
                <a:solidFill>
                  <a:prstClr val="black"/>
                </a:solidFill>
                <a:latin typeface="Adobe Devanagari" panose="02040503050201020203" pitchFamily="18" charset="0"/>
                <a:ea typeface="+mn-ea"/>
                <a:cs typeface="Adobe Devanagari" panose="02040503050201020203" pitchFamily="18" charset="0"/>
              </a:rPr>
              <a:t>No pooling of risk: exposes individuals to health as well as large financial shocks.</a:t>
            </a:r>
          </a:p>
          <a:p>
            <a:pPr marL="285750" indent="-285750" fontAlgn="auto">
              <a:spcBef>
                <a:spcPts val="0"/>
              </a:spcBef>
              <a:spcAft>
                <a:spcPts val="0"/>
              </a:spcAft>
              <a:buFont typeface="Wingdings" panose="05000000000000000000" pitchFamily="2" charset="2"/>
              <a:buChar char="Ø"/>
            </a:pPr>
            <a:endParaRPr lang="en-US" sz="2000" b="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000" b="0">
                <a:solidFill>
                  <a:prstClr val="black"/>
                </a:solidFill>
                <a:latin typeface="Adobe Devanagari" panose="02040503050201020203" pitchFamily="18" charset="0"/>
                <a:ea typeface="+mn-ea"/>
                <a:cs typeface="Adobe Devanagari" panose="02040503050201020203" pitchFamily="18" charset="0"/>
              </a:rPr>
              <a:t>“Negative user fees” are often what is needed to stimulate utilization, especially for preventive care.</a:t>
            </a:r>
            <a:endParaRPr lang="en-US" sz="2000" b="0" i="1">
              <a:solidFill>
                <a:prstClr val="black"/>
              </a:solidFill>
              <a:latin typeface="Adobe Devanagari" panose="02040503050201020203" pitchFamily="18" charset="0"/>
              <a:ea typeface="+mn-ea"/>
              <a:cs typeface="Adobe Devanagari" panose="02040503050201020203" pitchFamily="18" charset="0"/>
            </a:endParaRPr>
          </a:p>
        </p:txBody>
      </p:sp>
      <p:sp>
        <p:nvSpPr>
          <p:cNvPr id="11" name="TextBox 10">
            <a:extLst>
              <a:ext uri="{FF2B5EF4-FFF2-40B4-BE49-F238E27FC236}">
                <a16:creationId xmlns:a16="http://schemas.microsoft.com/office/drawing/2014/main" id="{CA717A72-BE49-404E-A0F2-230593F7447B}"/>
              </a:ext>
            </a:extLst>
          </p:cNvPr>
          <p:cNvSpPr txBox="1"/>
          <p:nvPr/>
        </p:nvSpPr>
        <p:spPr>
          <a:xfrm>
            <a:off x="8421306" y="1193801"/>
            <a:ext cx="3584428" cy="3908762"/>
          </a:xfrm>
          <a:prstGeom prst="rect">
            <a:avLst/>
          </a:prstGeom>
          <a:noFill/>
        </p:spPr>
        <p:txBody>
          <a:bodyPr wrap="square" rtlCol="0">
            <a:spAutoFit/>
          </a:bodyPr>
          <a:lstStyle/>
          <a:p>
            <a:pPr algn="ctr" fontAlgn="auto">
              <a:spcBef>
                <a:spcPts val="0"/>
              </a:spcBef>
              <a:spcAft>
                <a:spcPts val="0"/>
              </a:spcAft>
            </a:pPr>
            <a:r>
              <a:rPr lang="en-US" sz="2000" i="1" dirty="0">
                <a:solidFill>
                  <a:srgbClr val="FFC000"/>
                </a:solidFill>
                <a:latin typeface="Adobe Devanagari" panose="02040503050201020203" pitchFamily="18" charset="0"/>
                <a:ea typeface="+mn-ea"/>
                <a:cs typeface="Adobe Devanagari" panose="02040503050201020203" pitchFamily="18" charset="0"/>
              </a:rPr>
              <a:t>Examples</a:t>
            </a:r>
          </a:p>
          <a:p>
            <a:pPr algn="ctr" fontAlgn="auto">
              <a:spcBef>
                <a:spcPts val="0"/>
              </a:spcBef>
              <a:spcAft>
                <a:spcPts val="0"/>
              </a:spcAft>
            </a:pPr>
            <a:endParaRPr lang="en-US" sz="2000" i="1" dirty="0">
              <a:solidFill>
                <a:srgbClr val="FFC000"/>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000" b="0" dirty="0">
                <a:solidFill>
                  <a:prstClr val="black"/>
                </a:solidFill>
                <a:latin typeface="Adobe Devanagari" panose="02040503050201020203" pitchFamily="18" charset="0"/>
                <a:ea typeface="+mn-ea"/>
                <a:cs typeface="Adobe Devanagari" panose="02040503050201020203" pitchFamily="18" charset="0"/>
              </a:rPr>
              <a:t>Azerbaijan, Armenia, Afghanistan, Yemen, Iraq: &gt;75% total health expenditures is OOP.</a:t>
            </a:r>
          </a:p>
          <a:p>
            <a:pPr marL="285750" indent="-285750" fontAlgn="auto">
              <a:spcBef>
                <a:spcPts val="0"/>
              </a:spcBef>
              <a:spcAft>
                <a:spcPts val="0"/>
              </a:spcAft>
              <a:buFont typeface="Wingdings" panose="05000000000000000000" pitchFamily="2" charset="2"/>
              <a:buChar char="Ø"/>
            </a:pPr>
            <a:endParaRPr lang="en-US" sz="2000" b="0"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000" b="0" dirty="0">
                <a:solidFill>
                  <a:prstClr val="black"/>
                </a:solidFill>
                <a:latin typeface="Adobe Devanagari" panose="02040503050201020203" pitchFamily="18" charset="0"/>
                <a:ea typeface="+mn-ea"/>
                <a:cs typeface="Adobe Devanagari" panose="02040503050201020203" pitchFamily="18" charset="0"/>
              </a:rPr>
              <a:t>Other prominent examples: Nigeria, India, Pakistan.</a:t>
            </a:r>
          </a:p>
          <a:p>
            <a:pPr fontAlgn="auto">
              <a:spcBef>
                <a:spcPts val="0"/>
              </a:spcBef>
              <a:spcAft>
                <a:spcPts val="0"/>
              </a:spcAft>
            </a:pPr>
            <a:endParaRPr lang="en-US" sz="2000" i="1" dirty="0">
              <a:solidFill>
                <a:srgbClr val="FFC000"/>
              </a:solidFill>
              <a:latin typeface="Adobe Devanagari" panose="02040503050201020203" pitchFamily="18" charset="0"/>
              <a:ea typeface="+mn-ea"/>
              <a:cs typeface="Adobe Devanagari" panose="02040503050201020203" pitchFamily="18" charset="0"/>
            </a:endParaRPr>
          </a:p>
          <a:p>
            <a:pPr algn="ctr" fontAlgn="auto">
              <a:spcBef>
                <a:spcPts val="0"/>
              </a:spcBef>
              <a:spcAft>
                <a:spcPts val="0"/>
              </a:spcAft>
            </a:pPr>
            <a:endParaRPr lang="en-US" sz="2400" b="0" i="1" dirty="0">
              <a:solidFill>
                <a:prstClr val="black"/>
              </a:solidFill>
              <a:latin typeface="Adobe Devanagari" panose="02040503050201020203" pitchFamily="18" charset="0"/>
              <a:ea typeface="+mn-ea"/>
              <a:cs typeface="Adobe Devanagari" panose="02040503050201020203" pitchFamily="18" charset="0"/>
            </a:endParaRPr>
          </a:p>
          <a:p>
            <a:pPr algn="ctr" fontAlgn="auto">
              <a:spcBef>
                <a:spcPts val="0"/>
              </a:spcBef>
              <a:spcAft>
                <a:spcPts val="0"/>
              </a:spcAft>
            </a:pPr>
            <a:endParaRPr lang="en-US" sz="2400" b="0" i="1" dirty="0">
              <a:solidFill>
                <a:prstClr val="black"/>
              </a:solidFill>
              <a:latin typeface="Adobe Devanagari" panose="02040503050201020203" pitchFamily="18" charset="0"/>
              <a:ea typeface="+mn-ea"/>
              <a:cs typeface="Adobe Devanagari" panose="02040503050201020203" pitchFamily="18" charset="0"/>
            </a:endParaRPr>
          </a:p>
        </p:txBody>
      </p:sp>
    </p:spTree>
    <p:extLst>
      <p:ext uri="{BB962C8B-B14F-4D97-AF65-F5344CB8AC3E}">
        <p14:creationId xmlns:p14="http://schemas.microsoft.com/office/powerpoint/2010/main" val="4046192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C5FF12DE-B8B1-4496-BFFD-C99E644496E0}"/>
              </a:ext>
            </a:extLst>
          </p:cNvPr>
          <p:cNvGraphicFramePr>
            <a:graphicFrameLocks noGrp="1"/>
          </p:cNvGraphicFramePr>
          <p:nvPr>
            <p:extLst/>
          </p:nvPr>
        </p:nvGraphicFramePr>
        <p:xfrm>
          <a:off x="84159" y="4776205"/>
          <a:ext cx="6479260" cy="1980159"/>
        </p:xfrm>
        <a:graphic>
          <a:graphicData uri="http://schemas.openxmlformats.org/drawingml/2006/table">
            <a:tbl>
              <a:tblPr>
                <a:tableStyleId>{93296810-A885-4BE3-A3E7-6D5BEEA58F35}</a:tableStyleId>
              </a:tblPr>
              <a:tblGrid>
                <a:gridCol w="1295852">
                  <a:extLst>
                    <a:ext uri="{9D8B030D-6E8A-4147-A177-3AD203B41FA5}">
                      <a16:colId xmlns:a16="http://schemas.microsoft.com/office/drawing/2014/main" val="2162018575"/>
                    </a:ext>
                  </a:extLst>
                </a:gridCol>
                <a:gridCol w="1311396">
                  <a:extLst>
                    <a:ext uri="{9D8B030D-6E8A-4147-A177-3AD203B41FA5}">
                      <a16:colId xmlns:a16="http://schemas.microsoft.com/office/drawing/2014/main" val="3506643831"/>
                    </a:ext>
                  </a:extLst>
                </a:gridCol>
                <a:gridCol w="1485316">
                  <a:extLst>
                    <a:ext uri="{9D8B030D-6E8A-4147-A177-3AD203B41FA5}">
                      <a16:colId xmlns:a16="http://schemas.microsoft.com/office/drawing/2014/main" val="843712554"/>
                    </a:ext>
                  </a:extLst>
                </a:gridCol>
                <a:gridCol w="1236518">
                  <a:extLst>
                    <a:ext uri="{9D8B030D-6E8A-4147-A177-3AD203B41FA5}">
                      <a16:colId xmlns:a16="http://schemas.microsoft.com/office/drawing/2014/main" val="60106986"/>
                    </a:ext>
                  </a:extLst>
                </a:gridCol>
                <a:gridCol w="1150178">
                  <a:extLst>
                    <a:ext uri="{9D8B030D-6E8A-4147-A177-3AD203B41FA5}">
                      <a16:colId xmlns:a16="http://schemas.microsoft.com/office/drawing/2014/main" val="935807304"/>
                    </a:ext>
                  </a:extLst>
                </a:gridCol>
              </a:tblGrid>
              <a:tr h="648564">
                <a:tc>
                  <a:txBody>
                    <a:bodyPr/>
                    <a:lstStyle/>
                    <a:p>
                      <a:pPr algn="ctr" fontAlgn="ctr"/>
                      <a:r>
                        <a:rPr lang="en-US" sz="1050" b="0" kern="1200" dirty="0">
                          <a:solidFill>
                            <a:schemeClr val="tx2"/>
                          </a:solidFill>
                          <a:latin typeface="Trebuchet MS" charset="0"/>
                          <a:ea typeface="Trebuchet MS" charset="0"/>
                          <a:cs typeface="Trebuchet MS" charset="0"/>
                        </a:rPr>
                        <a:t>Scenario</a:t>
                      </a:r>
                    </a:p>
                  </a:txBody>
                  <a:tcPr marL="9525" marR="9525" marT="9525" marB="0" anchor="ctr"/>
                </a:tc>
                <a:tc>
                  <a:txBody>
                    <a:bodyPr/>
                    <a:lstStyle/>
                    <a:p>
                      <a:pPr algn="ctr" fontAlgn="ctr"/>
                      <a:r>
                        <a:rPr lang="en-US" sz="1050" b="0" kern="1200" dirty="0">
                          <a:solidFill>
                            <a:schemeClr val="tx2"/>
                          </a:solidFill>
                          <a:latin typeface="Trebuchet MS" charset="0"/>
                          <a:ea typeface="Trebuchet MS" charset="0"/>
                          <a:cs typeface="Trebuchet MS" charset="0"/>
                        </a:rPr>
                        <a:t>Public expenditure on health (AMD)</a:t>
                      </a:r>
                    </a:p>
                  </a:txBody>
                  <a:tcPr marL="9525" marR="9525" marT="9525" marB="0" anchor="ctr"/>
                </a:tc>
                <a:tc>
                  <a:txBody>
                    <a:bodyPr/>
                    <a:lstStyle/>
                    <a:p>
                      <a:pPr algn="ctr" fontAlgn="ctr"/>
                      <a:r>
                        <a:rPr lang="en-US" sz="1050" b="0" kern="1200" dirty="0">
                          <a:solidFill>
                            <a:schemeClr val="tx2"/>
                          </a:solidFill>
                          <a:latin typeface="Trebuchet MS" charset="0"/>
                          <a:ea typeface="Trebuchet MS" charset="0"/>
                          <a:cs typeface="Trebuchet MS" charset="0"/>
                        </a:rPr>
                        <a:t>Public</a:t>
                      </a:r>
                      <a:r>
                        <a:rPr lang="en-US" sz="1050" b="0" kern="1200" baseline="0" dirty="0">
                          <a:solidFill>
                            <a:schemeClr val="tx2"/>
                          </a:solidFill>
                          <a:latin typeface="Trebuchet MS" charset="0"/>
                          <a:ea typeface="Trebuchet MS" charset="0"/>
                          <a:cs typeface="Trebuchet MS" charset="0"/>
                        </a:rPr>
                        <a:t> expenditure</a:t>
                      </a:r>
                    </a:p>
                    <a:p>
                      <a:pPr algn="ctr" fontAlgn="ctr"/>
                      <a:r>
                        <a:rPr lang="en-US" sz="1050" b="0" kern="1200" baseline="0" dirty="0">
                          <a:solidFill>
                            <a:schemeClr val="tx2"/>
                          </a:solidFill>
                          <a:latin typeface="Trebuchet MS" charset="0"/>
                          <a:ea typeface="Trebuchet MS" charset="0"/>
                          <a:cs typeface="Trebuchet MS" charset="0"/>
                        </a:rPr>
                        <a:t>(AMD)</a:t>
                      </a:r>
                      <a:endParaRPr lang="en-US" sz="1050" b="0" kern="1200" dirty="0">
                        <a:solidFill>
                          <a:schemeClr val="tx2"/>
                        </a:solidFill>
                        <a:latin typeface="Trebuchet MS" charset="0"/>
                        <a:ea typeface="Trebuchet MS" charset="0"/>
                        <a:cs typeface="Trebuchet MS" charset="0"/>
                      </a:endParaRPr>
                    </a:p>
                  </a:txBody>
                  <a:tcPr marL="9525" marR="9525" marT="9525"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chemeClr val="tx2"/>
                          </a:solidFill>
                          <a:effectLst/>
                          <a:uLnTx/>
                          <a:uFillTx/>
                          <a:latin typeface="Trebuchet MS" charset="0"/>
                          <a:ea typeface="Trebuchet MS" charset="0"/>
                          <a:cs typeface="Trebuchet MS" charset="0"/>
                        </a:rPr>
                        <a:t>Health Share of Public Expenditure</a:t>
                      </a:r>
                    </a:p>
                  </a:txBody>
                  <a:tcPr marL="9525" marR="9525" marT="9525"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chemeClr val="tx2"/>
                          </a:solidFill>
                          <a:effectLst/>
                          <a:uLnTx/>
                          <a:uFillTx/>
                          <a:latin typeface="Trebuchet MS" charset="0"/>
                          <a:ea typeface="Trebuchet MS" charset="0"/>
                          <a:cs typeface="Trebuchet MS" charset="0"/>
                        </a:rPr>
                        <a:t>Public Expenditure Share of GDP</a:t>
                      </a:r>
                    </a:p>
                  </a:txBody>
                  <a:tcPr marL="9525" marR="9525" marT="9525" marB="0" anchor="ctr"/>
                </a:tc>
                <a:extLst>
                  <a:ext uri="{0D108BD9-81ED-4DB2-BD59-A6C34878D82A}">
                    <a16:rowId xmlns:a16="http://schemas.microsoft.com/office/drawing/2014/main" val="3809803392"/>
                  </a:ext>
                </a:extLst>
              </a:tr>
              <a:tr h="292850">
                <a:tc>
                  <a:txBody>
                    <a:bodyPr/>
                    <a:lstStyle/>
                    <a:p>
                      <a:pPr algn="ctr" fontAlgn="b"/>
                      <a:r>
                        <a:rPr lang="en-US" sz="1050" b="0" kern="1200" dirty="0">
                          <a:solidFill>
                            <a:schemeClr val="tx2"/>
                          </a:solidFill>
                          <a:latin typeface="Trebuchet MS" charset="0"/>
                          <a:ea typeface="Trebuchet MS" charset="0"/>
                          <a:cs typeface="Trebuchet MS" charset="0"/>
                        </a:rPr>
                        <a:t> Current tobacco tax rate</a:t>
                      </a:r>
                    </a:p>
                  </a:txBody>
                  <a:tcPr marL="9525" marR="9525" marT="9525" marB="0" anchor="ctr"/>
                </a:tc>
                <a:tc>
                  <a:txBody>
                    <a:bodyPr/>
                    <a:lstStyle/>
                    <a:p>
                      <a:pPr marL="0" algn="ctr" defTabSz="914400" rtl="0" eaLnBrk="1" fontAlgn="b" latinLnBrk="0" hangingPunct="1"/>
                      <a:r>
                        <a:rPr lang="en-US" sz="1050" b="0" kern="1200" dirty="0">
                          <a:solidFill>
                            <a:schemeClr val="tx2"/>
                          </a:solidFill>
                          <a:latin typeface="Trebuchet MS" charset="0"/>
                          <a:ea typeface="+mn-ea"/>
                          <a:cs typeface="+mn-cs"/>
                        </a:rPr>
                        <a:t>84,743,040,000</a:t>
                      </a:r>
                      <a:r>
                        <a:rPr lang="en-US" sz="1800" kern="1200" dirty="0">
                          <a:solidFill>
                            <a:schemeClr val="dk1"/>
                          </a:solidFill>
                          <a:effectLst/>
                          <a:latin typeface="+mn-lt"/>
                          <a:ea typeface="+mn-ea"/>
                          <a:cs typeface="+mn-cs"/>
                        </a:rPr>
                        <a:t> </a:t>
                      </a:r>
                    </a:p>
                    <a:p>
                      <a:pPr marL="0" algn="ctr" defTabSz="914400" rtl="0" eaLnBrk="1" fontAlgn="b" latinLnBrk="0" hangingPunct="1"/>
                      <a:r>
                        <a:rPr lang="en-US" sz="900" b="0" kern="1200" dirty="0">
                          <a:solidFill>
                            <a:schemeClr val="tx1"/>
                          </a:solidFill>
                          <a:latin typeface="Trebuchet MS" pitchFamily="34" charset="0"/>
                          <a:ea typeface="MS PGothic" pitchFamily="34" charset="-128"/>
                          <a:cs typeface="Arial" charset="0"/>
                        </a:rPr>
                        <a:t>($ 176,254,242)</a:t>
                      </a:r>
                    </a:p>
                  </a:txBody>
                  <a:tcPr marL="9525" marR="9525" marT="9525" marB="0" anchor="b"/>
                </a:tc>
                <a:tc>
                  <a:txBody>
                    <a:bodyPr/>
                    <a:lstStyle/>
                    <a:p>
                      <a:pPr marL="0" algn="ctr" defTabSz="914400" rtl="0" eaLnBrk="1" fontAlgn="b" latinLnBrk="0" hangingPunct="1"/>
                      <a:r>
                        <a:rPr lang="en-US" sz="1050" b="0" kern="1200" dirty="0">
                          <a:solidFill>
                            <a:schemeClr val="tx2"/>
                          </a:solidFill>
                          <a:latin typeface="Trebuchet MS" charset="0"/>
                          <a:ea typeface="+mn-ea"/>
                          <a:cs typeface="+mn-cs"/>
                        </a:rPr>
                        <a:t>1,370,592,000,000</a:t>
                      </a:r>
                      <a:r>
                        <a:rPr lang="en-US" sz="1050" b="0" kern="1200" dirty="0">
                          <a:solidFill>
                            <a:schemeClr val="tx1"/>
                          </a:solidFill>
                          <a:latin typeface="Trebuchet MS" pitchFamily="34" charset="0"/>
                          <a:ea typeface="MS PGothic" pitchFamily="34" charset="-128"/>
                          <a:cs typeface="Arial" charset="0"/>
                        </a:rPr>
                        <a:t> </a:t>
                      </a:r>
                    </a:p>
                    <a:p>
                      <a:pPr marL="0" algn="ctr" defTabSz="914400" rtl="0" eaLnBrk="1" fontAlgn="b" latinLnBrk="0" hangingPunct="1"/>
                      <a:r>
                        <a:rPr lang="en-US" sz="900" b="0" kern="1200" dirty="0">
                          <a:solidFill>
                            <a:schemeClr val="tx1"/>
                          </a:solidFill>
                          <a:latin typeface="Trebuchet MS" pitchFamily="34" charset="0"/>
                          <a:ea typeface="MS PGothic" pitchFamily="34" charset="-128"/>
                          <a:cs typeface="Arial" charset="0"/>
                        </a:rPr>
                        <a:t>($ 2,850,648,918)</a:t>
                      </a:r>
                    </a:p>
                  </a:txBody>
                  <a:tcPr marL="9525" marR="9525" marT="9525" marB="0" anchor="b"/>
                </a:tc>
                <a:tc>
                  <a:txBody>
                    <a:bodyPr/>
                    <a:lstStyle/>
                    <a:p>
                      <a:pPr algn="ctr" fontAlgn="b"/>
                      <a:r>
                        <a:rPr lang="en-US" sz="1050" b="0" kern="1200" dirty="0">
                          <a:solidFill>
                            <a:schemeClr val="tx2"/>
                          </a:solidFill>
                          <a:latin typeface="Trebuchet MS" charset="0"/>
                          <a:ea typeface="Trebuchet MS" charset="0"/>
                          <a:cs typeface="Trebuchet MS" charset="0"/>
                        </a:rPr>
                        <a:t>6%</a:t>
                      </a:r>
                    </a:p>
                  </a:txBody>
                  <a:tcPr marL="9525" marR="9525" marT="9525" marB="0" anchor="ctr"/>
                </a:tc>
                <a:tc>
                  <a:txBody>
                    <a:bodyPr/>
                    <a:lstStyle/>
                    <a:p>
                      <a:pPr algn="ctr" fontAlgn="b"/>
                      <a:r>
                        <a:rPr lang="en-US" sz="1050" b="0" kern="1200" dirty="0">
                          <a:solidFill>
                            <a:schemeClr val="tx2"/>
                          </a:solidFill>
                          <a:latin typeface="Trebuchet MS" charset="0"/>
                          <a:ea typeface="Trebuchet MS" charset="0"/>
                          <a:cs typeface="Trebuchet MS" charset="0"/>
                        </a:rPr>
                        <a:t>27%</a:t>
                      </a:r>
                    </a:p>
                  </a:txBody>
                  <a:tcPr marL="9525" marR="9525" marT="9525" marB="0" anchor="ctr"/>
                </a:tc>
                <a:extLst>
                  <a:ext uri="{0D108BD9-81ED-4DB2-BD59-A6C34878D82A}">
                    <a16:rowId xmlns:a16="http://schemas.microsoft.com/office/drawing/2014/main" val="1163762947"/>
                  </a:ext>
                </a:extLst>
              </a:tr>
              <a:tr h="0">
                <a:tc>
                  <a:txBody>
                    <a:bodyPr/>
                    <a:lstStyle/>
                    <a:p>
                      <a:pPr algn="ctr" fontAlgn="b"/>
                      <a:r>
                        <a:rPr lang="en-US" sz="1050" b="0" kern="1200" dirty="0">
                          <a:solidFill>
                            <a:schemeClr val="tx2"/>
                          </a:solidFill>
                          <a:latin typeface="Trebuchet MS" charset="0"/>
                          <a:ea typeface="Trebuchet MS" charset="0"/>
                          <a:cs typeface="Trebuchet MS" charset="0"/>
                        </a:rPr>
                        <a:t> Increased tobacco tax rate</a:t>
                      </a:r>
                    </a:p>
                  </a:txBody>
                  <a:tcPr marL="9525" marR="9525" marT="9525" marB="0" anchor="ctr"/>
                </a:tc>
                <a:tc>
                  <a:txBody>
                    <a:bodyPr/>
                    <a:lstStyle/>
                    <a:p>
                      <a:pPr marL="0" algn="ctr" defTabSz="914400" rtl="0" eaLnBrk="1" fontAlgn="b" latinLnBrk="0" hangingPunct="1"/>
                      <a:r>
                        <a:rPr lang="en-US" sz="1050" b="0" kern="1200" dirty="0">
                          <a:solidFill>
                            <a:schemeClr val="tx2"/>
                          </a:solidFill>
                          <a:latin typeface="Trebuchet MS" charset="0"/>
                          <a:ea typeface="+mn-ea"/>
                          <a:cs typeface="+mn-cs"/>
                        </a:rPr>
                        <a:t>187,103,767,641</a:t>
                      </a:r>
                    </a:p>
                    <a:p>
                      <a:pPr marL="0" algn="ctr" defTabSz="914400" rtl="0" eaLnBrk="1" fontAlgn="b" latinLnBrk="0" hangingPunct="1"/>
                      <a:r>
                        <a:rPr lang="en-US" sz="1050" b="0" kern="1200" dirty="0">
                          <a:solidFill>
                            <a:schemeClr val="tx2"/>
                          </a:solidFill>
                          <a:latin typeface="Trebuchet MS" charset="0"/>
                          <a:ea typeface="+mn-ea"/>
                          <a:cs typeface="+mn-cs"/>
                        </a:rPr>
                        <a:t> </a:t>
                      </a:r>
                      <a:r>
                        <a:rPr lang="en-US" sz="900" b="0" kern="1200" dirty="0">
                          <a:solidFill>
                            <a:schemeClr val="tx1"/>
                          </a:solidFill>
                          <a:latin typeface="Trebuchet MS" pitchFamily="34" charset="0"/>
                          <a:ea typeface="MS PGothic" pitchFamily="34" charset="-128"/>
                          <a:cs typeface="Arial" charset="0"/>
                        </a:rPr>
                        <a:t>($ 1,233,378,467)</a:t>
                      </a:r>
                    </a:p>
                  </a:txBody>
                  <a:tcPr marL="9525" marR="9525" marT="9525" marB="0" anchor="b"/>
                </a:tc>
                <a:tc>
                  <a:txBody>
                    <a:bodyPr/>
                    <a:lstStyle/>
                    <a:p>
                      <a:pPr marL="0" algn="ctr" defTabSz="914400" rtl="0" eaLnBrk="1" fontAlgn="b" latinLnBrk="0" hangingPunct="1"/>
                      <a:r>
                        <a:rPr lang="en-US" sz="1050" b="0" kern="1200" dirty="0">
                          <a:solidFill>
                            <a:schemeClr val="tx2"/>
                          </a:solidFill>
                          <a:latin typeface="Trebuchet MS" charset="0"/>
                          <a:ea typeface="+mn-ea"/>
                          <a:cs typeface="+mn-cs"/>
                        </a:rPr>
                        <a:t>1,472,952,727,641</a:t>
                      </a:r>
                      <a:r>
                        <a:rPr lang="en-US" sz="1800" kern="1200" dirty="0">
                          <a:solidFill>
                            <a:schemeClr val="dk1"/>
                          </a:solidFill>
                          <a:effectLst/>
                          <a:latin typeface="+mn-lt"/>
                          <a:ea typeface="+mn-ea"/>
                          <a:cs typeface="+mn-cs"/>
                        </a:rPr>
                        <a:t> </a:t>
                      </a:r>
                    </a:p>
                    <a:p>
                      <a:pPr marL="0" algn="ctr" defTabSz="914400" rtl="0" eaLnBrk="1" fontAlgn="b" latinLnBrk="0" hangingPunct="1"/>
                      <a:r>
                        <a:rPr lang="en-US" sz="900" b="0" kern="1200" dirty="0">
                          <a:solidFill>
                            <a:schemeClr val="tx1"/>
                          </a:solidFill>
                          <a:latin typeface="Trebuchet MS" pitchFamily="34" charset="0"/>
                          <a:ea typeface="MS PGothic" pitchFamily="34" charset="-128"/>
                          <a:cs typeface="Arial" charset="0"/>
                        </a:rPr>
                        <a:t>($ 3,063,545,606)</a:t>
                      </a:r>
                    </a:p>
                  </a:txBody>
                  <a:tcPr marL="9525" marR="9525" marT="9525" marB="0" anchor="b"/>
                </a:tc>
                <a:tc>
                  <a:txBody>
                    <a:bodyPr/>
                    <a:lstStyle/>
                    <a:p>
                      <a:pPr algn="ctr" fontAlgn="b"/>
                      <a:r>
                        <a:rPr lang="en-US" sz="1050" b="0" kern="1200" dirty="0">
                          <a:solidFill>
                            <a:schemeClr val="tx2"/>
                          </a:solidFill>
                          <a:latin typeface="Trebuchet MS" charset="0"/>
                          <a:ea typeface="Trebuchet MS" charset="0"/>
                          <a:cs typeface="Trebuchet MS" charset="0"/>
                        </a:rPr>
                        <a:t>13%</a:t>
                      </a:r>
                    </a:p>
                  </a:txBody>
                  <a:tcPr marL="9525" marR="9525" marT="9525" marB="0" anchor="ctr"/>
                </a:tc>
                <a:tc>
                  <a:txBody>
                    <a:bodyPr/>
                    <a:lstStyle/>
                    <a:p>
                      <a:pPr algn="ctr" fontAlgn="b"/>
                      <a:r>
                        <a:rPr lang="en-US" sz="1050" b="0" kern="1200" dirty="0">
                          <a:solidFill>
                            <a:schemeClr val="tx2"/>
                          </a:solidFill>
                          <a:latin typeface="Trebuchet MS" charset="0"/>
                          <a:ea typeface="Trebuchet MS" charset="0"/>
                          <a:cs typeface="Trebuchet MS" charset="0"/>
                        </a:rPr>
                        <a:t>29%</a:t>
                      </a:r>
                    </a:p>
                  </a:txBody>
                  <a:tcPr marL="9525" marR="9525" marT="9525" marB="0" anchor="ctr"/>
                </a:tc>
                <a:extLst>
                  <a:ext uri="{0D108BD9-81ED-4DB2-BD59-A6C34878D82A}">
                    <a16:rowId xmlns:a16="http://schemas.microsoft.com/office/drawing/2014/main" val="765809865"/>
                  </a:ext>
                </a:extLst>
              </a:tr>
              <a:tr h="331153">
                <a:tc>
                  <a:txBody>
                    <a:bodyPr/>
                    <a:lstStyle/>
                    <a:p>
                      <a:pPr algn="ctr" rtl="0" fontAlgn="b"/>
                      <a:r>
                        <a:rPr lang="en-US" sz="1050" b="0" kern="1200" dirty="0">
                          <a:solidFill>
                            <a:schemeClr val="tx2"/>
                          </a:solidFill>
                          <a:latin typeface="Trebuchet MS" charset="0"/>
                          <a:ea typeface="Trebuchet MS" charset="0"/>
                          <a:cs typeface="Trebuchet MS" charset="0"/>
                        </a:rPr>
                        <a:t> Additional tax revenue</a:t>
                      </a:r>
                    </a:p>
                    <a:p>
                      <a:pPr algn="ctr" rtl="0" fontAlgn="b"/>
                      <a:r>
                        <a:rPr lang="en-US" sz="1050" b="0" kern="1200" dirty="0">
                          <a:solidFill>
                            <a:schemeClr val="tx2"/>
                          </a:solidFill>
                          <a:latin typeface="Trebuchet MS" charset="0"/>
                          <a:ea typeface="Trebuchet MS" charset="0"/>
                          <a:cs typeface="Trebuchet MS" charset="0"/>
                        </a:rPr>
                        <a:t> (all goes to health) </a:t>
                      </a:r>
                    </a:p>
                  </a:txBody>
                  <a:tcPr marL="9525" marR="9525" marT="9525" marB="0" anchor="ctr"/>
                </a:tc>
                <a:tc>
                  <a:txBody>
                    <a:bodyPr/>
                    <a:lstStyle/>
                    <a:p>
                      <a:pPr marL="0" algn="ctr" defTabSz="914400" rtl="0" eaLnBrk="1" fontAlgn="b" latinLnBrk="0" hangingPunct="1"/>
                      <a:r>
                        <a:rPr lang="en-US" sz="1050" b="0" kern="1200" dirty="0">
                          <a:solidFill>
                            <a:schemeClr val="tx1"/>
                          </a:solidFill>
                          <a:latin typeface="Trebuchet MS" pitchFamily="34" charset="0"/>
                          <a:ea typeface="MS PGothic" pitchFamily="34" charset="-128"/>
                          <a:cs typeface="Arial" charset="0"/>
                        </a:rPr>
                        <a:t>102,360,727,641</a:t>
                      </a:r>
                    </a:p>
                    <a:p>
                      <a:pPr marL="0" algn="ctr" defTabSz="914400" rtl="0" eaLnBrk="1" fontAlgn="b" latinLnBrk="0" hangingPunct="1"/>
                      <a:r>
                        <a:rPr lang="en-US" sz="900" b="0" kern="1200" dirty="0">
                          <a:solidFill>
                            <a:schemeClr val="tx1"/>
                          </a:solidFill>
                          <a:latin typeface="Trebuchet MS" pitchFamily="34" charset="0"/>
                          <a:ea typeface="MS PGothic" pitchFamily="34" charset="-128"/>
                          <a:cs typeface="Arial" charset="0"/>
                        </a:rPr>
                        <a:t>($ 212,896,688)</a:t>
                      </a:r>
                    </a:p>
                  </a:txBody>
                  <a:tcPr marL="9525" marR="9525" marT="9525" marB="0" anchor="b"/>
                </a:tc>
                <a:tc>
                  <a:txBody>
                    <a:bodyPr/>
                    <a:lstStyle/>
                    <a:p>
                      <a:pPr marL="0" algn="ctr" defTabSz="914400" rtl="0" eaLnBrk="1" fontAlgn="b" latinLnBrk="0" hangingPunct="1"/>
                      <a:r>
                        <a:rPr lang="en-US" sz="1050" b="0" kern="1200" dirty="0">
                          <a:solidFill>
                            <a:schemeClr val="tx1"/>
                          </a:solidFill>
                          <a:latin typeface="Trebuchet MS" pitchFamily="34" charset="0"/>
                          <a:ea typeface="MS PGothic" pitchFamily="34" charset="-128"/>
                          <a:cs typeface="Arial" charset="0"/>
                        </a:rPr>
                        <a:t>102,360,727,641</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900" b="0" kern="1200" dirty="0">
                          <a:solidFill>
                            <a:schemeClr val="tx1"/>
                          </a:solidFill>
                          <a:latin typeface="Trebuchet MS" pitchFamily="34" charset="0"/>
                          <a:ea typeface="MS PGothic" pitchFamily="34" charset="-128"/>
                          <a:cs typeface="Arial" charset="0"/>
                        </a:rPr>
                        <a:t>($ 212,896,688)</a:t>
                      </a:r>
                    </a:p>
                  </a:txBody>
                  <a:tcPr marL="9525" marR="9525" marT="9525" marB="0" anchor="b"/>
                </a:tc>
                <a:tc>
                  <a:txBody>
                    <a:bodyPr/>
                    <a:lstStyle/>
                    <a:p>
                      <a:pPr algn="ctr" rtl="0" fontAlgn="b"/>
                      <a:r>
                        <a:rPr lang="en-US" sz="1050" b="0" kern="1200" dirty="0">
                          <a:solidFill>
                            <a:schemeClr val="tx2"/>
                          </a:solidFill>
                          <a:latin typeface="Trebuchet MS" charset="0"/>
                          <a:ea typeface="Trebuchet MS" charset="0"/>
                          <a:cs typeface="Trebuchet MS" charset="0"/>
                        </a:rPr>
                        <a:t>-</a:t>
                      </a:r>
                    </a:p>
                  </a:txBody>
                  <a:tcPr marL="9525" marR="9525" marT="9525" marB="0" anchor="ctr"/>
                </a:tc>
                <a:tc>
                  <a:txBody>
                    <a:bodyPr/>
                    <a:lstStyle/>
                    <a:p>
                      <a:pPr algn="ctr" rtl="0" fontAlgn="b"/>
                      <a:r>
                        <a:rPr lang="en-US" sz="1050" b="0" kern="1200" dirty="0">
                          <a:solidFill>
                            <a:schemeClr val="tx2"/>
                          </a:solidFill>
                          <a:latin typeface="Trebuchet MS" charset="0"/>
                          <a:ea typeface="Trebuchet MS" charset="0"/>
                          <a:cs typeface="Trebuchet MS" charset="0"/>
                        </a:rPr>
                        <a:t>-</a:t>
                      </a:r>
                    </a:p>
                  </a:txBody>
                  <a:tcPr marL="9525" marR="9525" marT="9525" marB="0" anchor="ctr"/>
                </a:tc>
                <a:extLst>
                  <a:ext uri="{0D108BD9-81ED-4DB2-BD59-A6C34878D82A}">
                    <a16:rowId xmlns:a16="http://schemas.microsoft.com/office/drawing/2014/main" val="2806834181"/>
                  </a:ext>
                </a:extLst>
              </a:tr>
            </a:tbl>
          </a:graphicData>
        </a:graphic>
      </p:graphicFrame>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Tobacco Taxes in Armenia</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924035" y="1706181"/>
            <a:ext cx="411993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pic>
        <p:nvPicPr>
          <p:cNvPr id="9" name="Picture 8">
            <a:extLst>
              <a:ext uri="{FF2B5EF4-FFF2-40B4-BE49-F238E27FC236}">
                <a16:creationId xmlns:a16="http://schemas.microsoft.com/office/drawing/2014/main" id="{3A6F3DBC-0000-4023-9001-2C74E2EDB85F}"/>
              </a:ext>
            </a:extLst>
          </p:cNvPr>
          <p:cNvPicPr>
            <a:picLocks noChangeAspect="1"/>
          </p:cNvPicPr>
          <p:nvPr/>
        </p:nvPicPr>
        <p:blipFill>
          <a:blip r:embed="rId3"/>
          <a:stretch>
            <a:fillRect/>
          </a:stretch>
        </p:blipFill>
        <p:spPr>
          <a:xfrm>
            <a:off x="7384064" y="2422616"/>
            <a:ext cx="4057653" cy="585788"/>
          </a:xfrm>
          <a:prstGeom prst="rect">
            <a:avLst/>
          </a:prstGeom>
        </p:spPr>
      </p:pic>
      <p:pic>
        <p:nvPicPr>
          <p:cNvPr id="13" name="Picture 12">
            <a:extLst>
              <a:ext uri="{FF2B5EF4-FFF2-40B4-BE49-F238E27FC236}">
                <a16:creationId xmlns:a16="http://schemas.microsoft.com/office/drawing/2014/main" id="{045F6871-1E85-4974-8DB7-39BC36814035}"/>
              </a:ext>
            </a:extLst>
          </p:cNvPr>
          <p:cNvPicPr>
            <a:picLocks noChangeAspect="1"/>
          </p:cNvPicPr>
          <p:nvPr/>
        </p:nvPicPr>
        <p:blipFill>
          <a:blip r:embed="rId3"/>
          <a:stretch>
            <a:fillRect/>
          </a:stretch>
        </p:blipFill>
        <p:spPr>
          <a:xfrm>
            <a:off x="7481510" y="4848972"/>
            <a:ext cx="3870728" cy="585788"/>
          </a:xfrm>
          <a:prstGeom prst="rect">
            <a:avLst/>
          </a:prstGeom>
        </p:spPr>
      </p:pic>
      <p:cxnSp>
        <p:nvCxnSpPr>
          <p:cNvPr id="18" name="Straight Connector 17">
            <a:extLst>
              <a:ext uri="{FF2B5EF4-FFF2-40B4-BE49-F238E27FC236}">
                <a16:creationId xmlns:a16="http://schemas.microsoft.com/office/drawing/2014/main" id="{26B64573-011D-4116-B70C-0783456D99DA}"/>
              </a:ext>
            </a:extLst>
          </p:cNvPr>
          <p:cNvCxnSpPr>
            <a:cxnSpLocks/>
          </p:cNvCxnSpPr>
          <p:nvPr/>
        </p:nvCxnSpPr>
        <p:spPr bwMode="auto">
          <a:xfrm>
            <a:off x="7515159" y="2362772"/>
            <a:ext cx="0" cy="874290"/>
          </a:xfrm>
          <a:prstGeom prst="line">
            <a:avLst/>
          </a:prstGeom>
          <a:noFill/>
          <a:ln w="38100" cap="flat" cmpd="sng" algn="ctr">
            <a:solidFill>
              <a:srgbClr val="C00000"/>
            </a:solidFill>
            <a:prstDash val="solid"/>
            <a:round/>
            <a:headEnd type="none" w="med" len="med"/>
            <a:tailEnd type="none" w="lg" len="lg"/>
          </a:ln>
          <a:effectLst/>
        </p:spPr>
      </p:cxnSp>
      <p:sp>
        <p:nvSpPr>
          <p:cNvPr id="17" name="TextBox 16">
            <a:extLst>
              <a:ext uri="{FF2B5EF4-FFF2-40B4-BE49-F238E27FC236}">
                <a16:creationId xmlns:a16="http://schemas.microsoft.com/office/drawing/2014/main" id="{241B1020-D515-47B2-87B7-89D5F3AA83F7}"/>
              </a:ext>
            </a:extLst>
          </p:cNvPr>
          <p:cNvSpPr txBox="1"/>
          <p:nvPr/>
        </p:nvSpPr>
        <p:spPr>
          <a:xfrm>
            <a:off x="10084162" y="2923916"/>
            <a:ext cx="1296151"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rPr>
              <a:t>Cigarette tax (210 AMD)</a:t>
            </a:r>
          </a:p>
        </p:txBody>
      </p:sp>
      <p:sp>
        <p:nvSpPr>
          <p:cNvPr id="20" name="TextBox 19">
            <a:extLst>
              <a:ext uri="{FF2B5EF4-FFF2-40B4-BE49-F238E27FC236}">
                <a16:creationId xmlns:a16="http://schemas.microsoft.com/office/drawing/2014/main" id="{AD2AF345-E060-49F7-B253-E5FDE8BC744C}"/>
              </a:ext>
            </a:extLst>
          </p:cNvPr>
          <p:cNvSpPr txBox="1"/>
          <p:nvPr/>
        </p:nvSpPr>
        <p:spPr>
          <a:xfrm>
            <a:off x="7459119" y="2923916"/>
            <a:ext cx="2546425"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rPr>
              <a:t>  Non-taxed cost </a:t>
            </a:r>
          </a:p>
        </p:txBody>
      </p:sp>
      <p:cxnSp>
        <p:nvCxnSpPr>
          <p:cNvPr id="23" name="Straight Connector 22">
            <a:extLst>
              <a:ext uri="{FF2B5EF4-FFF2-40B4-BE49-F238E27FC236}">
                <a16:creationId xmlns:a16="http://schemas.microsoft.com/office/drawing/2014/main" id="{09B0E67E-DF28-4667-B082-6E1317CAAF55}"/>
              </a:ext>
            </a:extLst>
          </p:cNvPr>
          <p:cNvCxnSpPr>
            <a:cxnSpLocks/>
          </p:cNvCxnSpPr>
          <p:nvPr/>
        </p:nvCxnSpPr>
        <p:spPr bwMode="auto">
          <a:xfrm>
            <a:off x="10060966" y="2376681"/>
            <a:ext cx="0" cy="874290"/>
          </a:xfrm>
          <a:prstGeom prst="line">
            <a:avLst/>
          </a:prstGeom>
          <a:noFill/>
          <a:ln w="38100" cap="flat" cmpd="sng" algn="ctr">
            <a:solidFill>
              <a:srgbClr val="C00000"/>
            </a:solidFill>
            <a:prstDash val="solid"/>
            <a:round/>
            <a:headEnd type="none" w="med" len="med"/>
            <a:tailEnd type="none" w="lg" len="lg"/>
          </a:ln>
          <a:effectLst/>
        </p:spPr>
      </p:cxnSp>
      <p:cxnSp>
        <p:nvCxnSpPr>
          <p:cNvPr id="24" name="Straight Arrow Connector 23">
            <a:extLst>
              <a:ext uri="{FF2B5EF4-FFF2-40B4-BE49-F238E27FC236}">
                <a16:creationId xmlns:a16="http://schemas.microsoft.com/office/drawing/2014/main" id="{9547B952-D786-46C4-88C5-F08D94B201A8}"/>
              </a:ext>
            </a:extLst>
          </p:cNvPr>
          <p:cNvCxnSpPr>
            <a:cxnSpLocks/>
          </p:cNvCxnSpPr>
          <p:nvPr/>
        </p:nvCxnSpPr>
        <p:spPr bwMode="auto">
          <a:xfrm flipV="1">
            <a:off x="9503490" y="3074435"/>
            <a:ext cx="417095" cy="4898"/>
          </a:xfrm>
          <a:prstGeom prst="straightConnector1">
            <a:avLst/>
          </a:prstGeom>
          <a:noFill/>
          <a:ln w="28575" cap="flat" cmpd="sng" algn="ctr">
            <a:solidFill>
              <a:schemeClr val="tx1">
                <a:lumMod val="90000"/>
                <a:lumOff val="10000"/>
              </a:schemeClr>
            </a:solidFill>
            <a:prstDash val="solid"/>
            <a:round/>
            <a:headEnd type="none" w="med" len="med"/>
            <a:tailEnd type="triangle" w="lg" len="med"/>
          </a:ln>
          <a:effectLst/>
        </p:spPr>
      </p:cxnSp>
      <p:cxnSp>
        <p:nvCxnSpPr>
          <p:cNvPr id="28" name="Straight Arrow Connector 27">
            <a:extLst>
              <a:ext uri="{FF2B5EF4-FFF2-40B4-BE49-F238E27FC236}">
                <a16:creationId xmlns:a16="http://schemas.microsoft.com/office/drawing/2014/main" id="{1BBBB0C8-8B3F-4FE3-A52F-D43C545563CE}"/>
              </a:ext>
            </a:extLst>
          </p:cNvPr>
          <p:cNvCxnSpPr>
            <a:cxnSpLocks/>
          </p:cNvCxnSpPr>
          <p:nvPr/>
        </p:nvCxnSpPr>
        <p:spPr bwMode="auto">
          <a:xfrm flipH="1" flipV="1">
            <a:off x="7646255" y="3074435"/>
            <a:ext cx="515624" cy="1"/>
          </a:xfrm>
          <a:prstGeom prst="straightConnector1">
            <a:avLst/>
          </a:prstGeom>
          <a:noFill/>
          <a:ln w="28575" cap="flat" cmpd="sng" algn="ctr">
            <a:solidFill>
              <a:schemeClr val="tx1">
                <a:lumMod val="90000"/>
                <a:lumOff val="10000"/>
              </a:schemeClr>
            </a:solidFill>
            <a:prstDash val="solid"/>
            <a:round/>
            <a:headEnd type="none" w="med" len="med"/>
            <a:tailEnd type="triangle" w="lg" len="med"/>
          </a:ln>
          <a:effectLst/>
        </p:spPr>
      </p:cxnSp>
      <p:sp>
        <p:nvSpPr>
          <p:cNvPr id="30" name="TextBox 29">
            <a:extLst>
              <a:ext uri="{FF2B5EF4-FFF2-40B4-BE49-F238E27FC236}">
                <a16:creationId xmlns:a16="http://schemas.microsoft.com/office/drawing/2014/main" id="{C8001B8F-3BFF-4824-8EC4-F10E7D874773}"/>
              </a:ext>
            </a:extLst>
          </p:cNvPr>
          <p:cNvSpPr txBox="1"/>
          <p:nvPr/>
        </p:nvSpPr>
        <p:spPr>
          <a:xfrm>
            <a:off x="6615766" y="1738277"/>
            <a:ext cx="5423801" cy="307777"/>
          </a:xfrm>
          <a:prstGeom prst="rect">
            <a:avLst/>
          </a:prstGeom>
          <a:solidFill>
            <a:schemeClr val="accent4"/>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rebuchet MS" pitchFamily="34" charset="0"/>
                <a:ea typeface="MS PGothic" pitchFamily="34" charset="-128"/>
                <a:cs typeface="Arial" charset="0"/>
              </a:rPr>
              <a:t>Current Retail Price of 20 Cigarette pack = 600 AMD ($1.25)</a:t>
            </a:r>
          </a:p>
        </p:txBody>
      </p:sp>
      <p:sp>
        <p:nvSpPr>
          <p:cNvPr id="31" name="TextBox 30">
            <a:extLst>
              <a:ext uri="{FF2B5EF4-FFF2-40B4-BE49-F238E27FC236}">
                <a16:creationId xmlns:a16="http://schemas.microsoft.com/office/drawing/2014/main" id="{AB575186-7EBD-4CCF-B581-C0715E74B834}"/>
              </a:ext>
            </a:extLst>
          </p:cNvPr>
          <p:cNvSpPr txBox="1"/>
          <p:nvPr/>
        </p:nvSpPr>
        <p:spPr>
          <a:xfrm>
            <a:off x="6615764" y="4183435"/>
            <a:ext cx="5423804" cy="307777"/>
          </a:xfrm>
          <a:prstGeom prst="rect">
            <a:avLst/>
          </a:prstGeom>
          <a:solidFill>
            <a:schemeClr val="accent4"/>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rebuchet MS" pitchFamily="34" charset="0"/>
                <a:ea typeface="MS PGothic" pitchFamily="34" charset="-128"/>
                <a:cs typeface="Arial" charset="0"/>
              </a:rPr>
              <a:t>Price of 20 Cigarette pack (with tax increase) = </a:t>
            </a:r>
            <a:r>
              <a:rPr lang="en-US" sz="1400" b="0" dirty="0">
                <a:solidFill>
                  <a:prstClr val="white"/>
                </a:solidFill>
              </a:rPr>
              <a:t>910 AMD ($1.90)</a:t>
            </a:r>
            <a:endParaRPr kumimoji="0" lang="en-US" sz="1400" b="0" i="0" u="none" strike="noStrike" kern="1200" cap="none" spc="0" normalizeH="0" baseline="0" noProof="0" dirty="0">
              <a:ln>
                <a:noFill/>
              </a:ln>
              <a:solidFill>
                <a:prstClr val="white"/>
              </a:solidFill>
              <a:effectLst/>
              <a:uLnTx/>
              <a:uFillTx/>
              <a:latin typeface="Trebuchet MS" pitchFamily="34" charset="0"/>
              <a:ea typeface="MS PGothic" pitchFamily="34" charset="-128"/>
              <a:cs typeface="Arial" charset="0"/>
            </a:endParaRPr>
          </a:p>
        </p:txBody>
      </p:sp>
      <p:cxnSp>
        <p:nvCxnSpPr>
          <p:cNvPr id="32" name="Straight Connector 31">
            <a:extLst>
              <a:ext uri="{FF2B5EF4-FFF2-40B4-BE49-F238E27FC236}">
                <a16:creationId xmlns:a16="http://schemas.microsoft.com/office/drawing/2014/main" id="{CC52F103-863B-4276-B749-F5896C33E373}"/>
              </a:ext>
            </a:extLst>
          </p:cNvPr>
          <p:cNvCxnSpPr>
            <a:cxnSpLocks/>
          </p:cNvCxnSpPr>
          <p:nvPr/>
        </p:nvCxnSpPr>
        <p:spPr bwMode="auto">
          <a:xfrm>
            <a:off x="7607250" y="4870799"/>
            <a:ext cx="0" cy="874290"/>
          </a:xfrm>
          <a:prstGeom prst="line">
            <a:avLst/>
          </a:prstGeom>
          <a:noFill/>
          <a:ln w="38100" cap="flat" cmpd="sng" algn="ctr">
            <a:solidFill>
              <a:srgbClr val="C00000"/>
            </a:solidFill>
            <a:prstDash val="solid"/>
            <a:round/>
            <a:headEnd type="none" w="med" len="med"/>
            <a:tailEnd type="none" w="lg" len="lg"/>
          </a:ln>
          <a:effectLst/>
        </p:spPr>
      </p:cxnSp>
      <p:sp>
        <p:nvSpPr>
          <p:cNvPr id="33" name="TextBox 32">
            <a:extLst>
              <a:ext uri="{FF2B5EF4-FFF2-40B4-BE49-F238E27FC236}">
                <a16:creationId xmlns:a16="http://schemas.microsoft.com/office/drawing/2014/main" id="{DF40C718-0F28-4477-8A1E-71C9BFF66413}"/>
              </a:ext>
            </a:extLst>
          </p:cNvPr>
          <p:cNvSpPr txBox="1"/>
          <p:nvPr/>
        </p:nvSpPr>
        <p:spPr>
          <a:xfrm>
            <a:off x="7599628" y="5318283"/>
            <a:ext cx="896202"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rPr>
              <a:t>  Non-taxed cost </a:t>
            </a:r>
          </a:p>
        </p:txBody>
      </p:sp>
      <p:cxnSp>
        <p:nvCxnSpPr>
          <p:cNvPr id="34" name="Straight Arrow Connector 33">
            <a:extLst>
              <a:ext uri="{FF2B5EF4-FFF2-40B4-BE49-F238E27FC236}">
                <a16:creationId xmlns:a16="http://schemas.microsoft.com/office/drawing/2014/main" id="{7BBAB293-3D31-4606-91BA-C6E93DC91C7E}"/>
              </a:ext>
            </a:extLst>
          </p:cNvPr>
          <p:cNvCxnSpPr>
            <a:cxnSpLocks/>
          </p:cNvCxnSpPr>
          <p:nvPr/>
        </p:nvCxnSpPr>
        <p:spPr bwMode="auto">
          <a:xfrm>
            <a:off x="10596282" y="5561576"/>
            <a:ext cx="520864" cy="0"/>
          </a:xfrm>
          <a:prstGeom prst="straightConnector1">
            <a:avLst/>
          </a:prstGeom>
          <a:noFill/>
          <a:ln w="28575" cap="flat" cmpd="sng" algn="ctr">
            <a:solidFill>
              <a:schemeClr val="tx1">
                <a:lumMod val="90000"/>
                <a:lumOff val="10000"/>
              </a:schemeClr>
            </a:solidFill>
            <a:prstDash val="solid"/>
            <a:round/>
            <a:headEnd type="none" w="med" len="med"/>
            <a:tailEnd type="triangle" w="lg" len="med"/>
          </a:ln>
          <a:effectLst/>
        </p:spPr>
      </p:cxnSp>
      <p:cxnSp>
        <p:nvCxnSpPr>
          <p:cNvPr id="40" name="Straight Connector 39">
            <a:extLst>
              <a:ext uri="{FF2B5EF4-FFF2-40B4-BE49-F238E27FC236}">
                <a16:creationId xmlns:a16="http://schemas.microsoft.com/office/drawing/2014/main" id="{D9F0B4F1-C8DC-4B3B-B47B-2CFC7D0C9FE4}"/>
              </a:ext>
            </a:extLst>
          </p:cNvPr>
          <p:cNvCxnSpPr>
            <a:cxnSpLocks/>
          </p:cNvCxnSpPr>
          <p:nvPr/>
        </p:nvCxnSpPr>
        <p:spPr bwMode="auto">
          <a:xfrm>
            <a:off x="8488206" y="4870799"/>
            <a:ext cx="0" cy="874290"/>
          </a:xfrm>
          <a:prstGeom prst="line">
            <a:avLst/>
          </a:prstGeom>
          <a:noFill/>
          <a:ln w="38100" cap="flat" cmpd="sng" algn="ctr">
            <a:solidFill>
              <a:srgbClr val="C00000"/>
            </a:solidFill>
            <a:prstDash val="solid"/>
            <a:round/>
            <a:headEnd type="none" w="med" len="med"/>
            <a:tailEnd type="none" w="lg" len="lg"/>
          </a:ln>
          <a:effectLst/>
        </p:spPr>
      </p:cxnSp>
      <p:sp>
        <p:nvSpPr>
          <p:cNvPr id="42" name="TextBox 41">
            <a:extLst>
              <a:ext uri="{FF2B5EF4-FFF2-40B4-BE49-F238E27FC236}">
                <a16:creationId xmlns:a16="http://schemas.microsoft.com/office/drawing/2014/main" id="{A7477688-393D-450B-B80A-F3BAD3EEA2BF}"/>
              </a:ext>
            </a:extLst>
          </p:cNvPr>
          <p:cNvSpPr txBox="1"/>
          <p:nvPr/>
        </p:nvSpPr>
        <p:spPr>
          <a:xfrm>
            <a:off x="9207661" y="5348845"/>
            <a:ext cx="1296151"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rPr>
              <a:t>Cigarette tax (637 AMD)</a:t>
            </a:r>
          </a:p>
        </p:txBody>
      </p:sp>
      <p:sp>
        <p:nvSpPr>
          <p:cNvPr id="25" name="Oval 24">
            <a:extLst>
              <a:ext uri="{FF2B5EF4-FFF2-40B4-BE49-F238E27FC236}">
                <a16:creationId xmlns:a16="http://schemas.microsoft.com/office/drawing/2014/main" id="{B0E665AF-FD85-43E5-9964-461D52A6EF4D}"/>
              </a:ext>
            </a:extLst>
          </p:cNvPr>
          <p:cNvSpPr/>
          <p:nvPr/>
        </p:nvSpPr>
        <p:spPr bwMode="auto">
          <a:xfrm>
            <a:off x="4200882" y="5831164"/>
            <a:ext cx="2259579" cy="367611"/>
          </a:xfrm>
          <a:prstGeom prst="ellipse">
            <a:avLst/>
          </a:prstGeom>
          <a:noFill/>
          <a:ln w="38100" cap="flat" cmpd="sng" algn="ctr">
            <a:solidFill>
              <a:srgbClr val="FF0000"/>
            </a:solidFill>
            <a:prstDash val="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cxnSp>
        <p:nvCxnSpPr>
          <p:cNvPr id="37" name="Straight Arrow Connector 36">
            <a:extLst>
              <a:ext uri="{FF2B5EF4-FFF2-40B4-BE49-F238E27FC236}">
                <a16:creationId xmlns:a16="http://schemas.microsoft.com/office/drawing/2014/main" id="{F13FEBFA-6525-44CF-B64E-A56F5C348D07}"/>
              </a:ext>
            </a:extLst>
          </p:cNvPr>
          <p:cNvCxnSpPr>
            <a:cxnSpLocks/>
          </p:cNvCxnSpPr>
          <p:nvPr/>
        </p:nvCxnSpPr>
        <p:spPr bwMode="auto">
          <a:xfrm flipH="1" flipV="1">
            <a:off x="8621570" y="5562379"/>
            <a:ext cx="515624" cy="1"/>
          </a:xfrm>
          <a:prstGeom prst="straightConnector1">
            <a:avLst/>
          </a:prstGeom>
          <a:noFill/>
          <a:ln w="28575" cap="flat" cmpd="sng" algn="ctr">
            <a:solidFill>
              <a:schemeClr val="tx1">
                <a:lumMod val="90000"/>
                <a:lumOff val="10000"/>
              </a:schemeClr>
            </a:solidFill>
            <a:prstDash val="solid"/>
            <a:round/>
            <a:headEnd type="none" w="med" len="med"/>
            <a:tailEnd type="triangle" w="lg" len="med"/>
          </a:ln>
          <a:effectLst/>
        </p:spPr>
      </p:cxnSp>
      <p:pic>
        <p:nvPicPr>
          <p:cNvPr id="39" name="Picture 38" descr="A close up of a logo&#10;&#10;Description generated with very high confidence">
            <a:extLst>
              <a:ext uri="{FF2B5EF4-FFF2-40B4-BE49-F238E27FC236}">
                <a16:creationId xmlns:a16="http://schemas.microsoft.com/office/drawing/2014/main" id="{350FE365-BC38-41BF-8E72-70DA2ECBF6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8351" y="180971"/>
            <a:ext cx="1353671" cy="676836"/>
          </a:xfrm>
          <a:prstGeom prst="rect">
            <a:avLst/>
          </a:prstGeom>
        </p:spPr>
      </p:pic>
      <p:pic>
        <p:nvPicPr>
          <p:cNvPr id="26" name="Picture 25">
            <a:extLst>
              <a:ext uri="{FF2B5EF4-FFF2-40B4-BE49-F238E27FC236}">
                <a16:creationId xmlns:a16="http://schemas.microsoft.com/office/drawing/2014/main" id="{1DA341DC-493C-4D22-B803-5D95389FE49E}"/>
              </a:ext>
            </a:extLst>
          </p:cNvPr>
          <p:cNvPicPr>
            <a:picLocks noChangeAspect="1"/>
          </p:cNvPicPr>
          <p:nvPr/>
        </p:nvPicPr>
        <p:blipFill rotWithShape="1">
          <a:blip r:embed="rId5"/>
          <a:srcRect l="27276" t="23973" r="65761"/>
          <a:stretch/>
        </p:blipFill>
        <p:spPr>
          <a:xfrm>
            <a:off x="1810718" y="1945842"/>
            <a:ext cx="335494" cy="2571702"/>
          </a:xfrm>
          <a:prstGeom prst="rect">
            <a:avLst/>
          </a:prstGeom>
        </p:spPr>
      </p:pic>
      <p:grpSp>
        <p:nvGrpSpPr>
          <p:cNvPr id="8" name="Group 7">
            <a:extLst>
              <a:ext uri="{FF2B5EF4-FFF2-40B4-BE49-F238E27FC236}">
                <a16:creationId xmlns:a16="http://schemas.microsoft.com/office/drawing/2014/main" id="{094C56EB-EF42-40E9-91E0-7DD3DA0CFAF7}"/>
              </a:ext>
            </a:extLst>
          </p:cNvPr>
          <p:cNvGrpSpPr/>
          <p:nvPr/>
        </p:nvGrpSpPr>
        <p:grpSpPr>
          <a:xfrm>
            <a:off x="408402" y="1057148"/>
            <a:ext cx="4956078" cy="3503770"/>
            <a:chOff x="408402" y="1057148"/>
            <a:chExt cx="4956078" cy="3503770"/>
          </a:xfrm>
        </p:grpSpPr>
        <p:grpSp>
          <p:nvGrpSpPr>
            <p:cNvPr id="6" name="Group 5">
              <a:extLst>
                <a:ext uri="{FF2B5EF4-FFF2-40B4-BE49-F238E27FC236}">
                  <a16:creationId xmlns:a16="http://schemas.microsoft.com/office/drawing/2014/main" id="{82AEEF81-32CD-4D3C-927D-903FF074D136}"/>
                </a:ext>
              </a:extLst>
            </p:cNvPr>
            <p:cNvGrpSpPr/>
            <p:nvPr/>
          </p:nvGrpSpPr>
          <p:grpSpPr>
            <a:xfrm>
              <a:off x="2186455" y="1772145"/>
              <a:ext cx="1400025" cy="2752935"/>
              <a:chOff x="2395772" y="2118444"/>
              <a:chExt cx="1564814" cy="3127028"/>
            </a:xfrm>
          </p:grpSpPr>
          <p:pic>
            <p:nvPicPr>
              <p:cNvPr id="4" name="Picture 3">
                <a:extLst>
                  <a:ext uri="{FF2B5EF4-FFF2-40B4-BE49-F238E27FC236}">
                    <a16:creationId xmlns:a16="http://schemas.microsoft.com/office/drawing/2014/main" id="{D993976E-1C82-4B0D-857B-9F1BBB9ABA3A}"/>
                  </a:ext>
                </a:extLst>
              </p:cNvPr>
              <p:cNvPicPr>
                <a:picLocks noChangeAspect="1"/>
              </p:cNvPicPr>
              <p:nvPr/>
            </p:nvPicPr>
            <p:blipFill rotWithShape="1">
              <a:blip r:embed="rId5"/>
              <a:srcRect l="37306" t="18615" r="33636"/>
              <a:stretch/>
            </p:blipFill>
            <p:spPr>
              <a:xfrm>
                <a:off x="2395772" y="2118444"/>
                <a:ext cx="1564814" cy="3127028"/>
              </a:xfrm>
              <a:prstGeom prst="rect">
                <a:avLst/>
              </a:prstGeom>
            </p:spPr>
          </p:pic>
          <p:sp>
            <p:nvSpPr>
              <p:cNvPr id="5" name="TextBox 4">
                <a:extLst>
                  <a:ext uri="{FF2B5EF4-FFF2-40B4-BE49-F238E27FC236}">
                    <a16:creationId xmlns:a16="http://schemas.microsoft.com/office/drawing/2014/main" id="{8951FDC2-9FA9-4990-8AC1-5235205A234A}"/>
                  </a:ext>
                </a:extLst>
              </p:cNvPr>
              <p:cNvSpPr txBox="1"/>
              <p:nvPr/>
            </p:nvSpPr>
            <p:spPr>
              <a:xfrm>
                <a:off x="2552323" y="4136373"/>
                <a:ext cx="1270573" cy="664239"/>
              </a:xfrm>
              <a:prstGeom prst="rect">
                <a:avLst/>
              </a:prstGeom>
              <a:solidFill>
                <a:srgbClr val="C0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pitchFamily="34" charset="0"/>
                    <a:ea typeface="MS PGothic" pitchFamily="34" charset="-128"/>
                    <a:cs typeface="Arial" charset="0"/>
                  </a:rPr>
                  <a:t>Armenia</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prstClr val="white"/>
                    </a:solidFill>
                  </a:rPr>
                  <a:t>$1.25</a:t>
                </a:r>
                <a:endParaRPr kumimoji="0" lang="en-US" sz="1600" b="1" i="0" u="none" strike="noStrike" kern="1200" cap="none" spc="0" normalizeH="0" baseline="0" noProof="0" dirty="0">
                  <a:ln>
                    <a:noFill/>
                  </a:ln>
                  <a:solidFill>
                    <a:prstClr val="white"/>
                  </a:solidFill>
                  <a:effectLst/>
                  <a:uLnTx/>
                  <a:uFillTx/>
                  <a:latin typeface="Trebuchet MS" pitchFamily="34" charset="0"/>
                  <a:ea typeface="MS PGothic" pitchFamily="34" charset="-128"/>
                  <a:cs typeface="Arial" charset="0"/>
                </a:endParaRPr>
              </a:p>
            </p:txBody>
          </p:sp>
        </p:grpSp>
        <p:pic>
          <p:nvPicPr>
            <p:cNvPr id="27" name="Picture 26">
              <a:extLst>
                <a:ext uri="{FF2B5EF4-FFF2-40B4-BE49-F238E27FC236}">
                  <a16:creationId xmlns:a16="http://schemas.microsoft.com/office/drawing/2014/main" id="{AD167EED-CE36-4C13-9881-A305A614C966}"/>
                </a:ext>
              </a:extLst>
            </p:cNvPr>
            <p:cNvPicPr>
              <a:picLocks noChangeAspect="1"/>
            </p:cNvPicPr>
            <p:nvPr/>
          </p:nvPicPr>
          <p:blipFill rotWithShape="1">
            <a:blip r:embed="rId5"/>
            <a:srcRect b="74047"/>
            <a:stretch/>
          </p:blipFill>
          <p:spPr>
            <a:xfrm>
              <a:off x="428722" y="1057148"/>
              <a:ext cx="4901949" cy="877862"/>
            </a:xfrm>
            <a:prstGeom prst="rect">
              <a:avLst/>
            </a:prstGeom>
            <a:ln w="28575">
              <a:solidFill>
                <a:schemeClr val="tx1"/>
              </a:solidFill>
            </a:ln>
          </p:spPr>
        </p:pic>
        <p:pic>
          <p:nvPicPr>
            <p:cNvPr id="29" name="Picture 28">
              <a:extLst>
                <a:ext uri="{FF2B5EF4-FFF2-40B4-BE49-F238E27FC236}">
                  <a16:creationId xmlns:a16="http://schemas.microsoft.com/office/drawing/2014/main" id="{E5017026-D6F4-4662-BD63-10A2BE564775}"/>
                </a:ext>
              </a:extLst>
            </p:cNvPr>
            <p:cNvPicPr>
              <a:picLocks noChangeAspect="1"/>
            </p:cNvPicPr>
            <p:nvPr/>
          </p:nvPicPr>
          <p:blipFill rotWithShape="1">
            <a:blip r:embed="rId5"/>
            <a:srcRect l="66008" t="23484" r="25335"/>
            <a:stretch/>
          </p:blipFill>
          <p:spPr>
            <a:xfrm>
              <a:off x="3515696" y="1972694"/>
              <a:ext cx="417091" cy="2588224"/>
            </a:xfrm>
            <a:prstGeom prst="rect">
              <a:avLst/>
            </a:prstGeom>
          </p:spPr>
        </p:pic>
        <p:grpSp>
          <p:nvGrpSpPr>
            <p:cNvPr id="7" name="Group 6">
              <a:extLst>
                <a:ext uri="{FF2B5EF4-FFF2-40B4-BE49-F238E27FC236}">
                  <a16:creationId xmlns:a16="http://schemas.microsoft.com/office/drawing/2014/main" id="{A8A2DDD8-F920-44A5-841B-3BE7E8D3FE0D}"/>
                </a:ext>
              </a:extLst>
            </p:cNvPr>
            <p:cNvGrpSpPr/>
            <p:nvPr/>
          </p:nvGrpSpPr>
          <p:grpSpPr>
            <a:xfrm>
              <a:off x="408402" y="1915363"/>
              <a:ext cx="1388507" cy="2618051"/>
              <a:chOff x="581122" y="1915362"/>
              <a:chExt cx="1388507" cy="2699936"/>
            </a:xfrm>
          </p:grpSpPr>
          <p:sp>
            <p:nvSpPr>
              <p:cNvPr id="3" name="TextBox 2">
                <a:extLst>
                  <a:ext uri="{FF2B5EF4-FFF2-40B4-BE49-F238E27FC236}">
                    <a16:creationId xmlns:a16="http://schemas.microsoft.com/office/drawing/2014/main" id="{DDAFB9B1-33FE-429D-992B-10A17134BBF9}"/>
                  </a:ext>
                </a:extLst>
              </p:cNvPr>
              <p:cNvSpPr txBox="1"/>
              <p:nvPr/>
            </p:nvSpPr>
            <p:spPr>
              <a:xfrm>
                <a:off x="638969" y="1915362"/>
                <a:ext cx="1317471" cy="539585"/>
              </a:xfrm>
              <a:prstGeom prst="rect">
                <a:avLst/>
              </a:prstGeom>
              <a:noFill/>
            </p:spPr>
            <p:txBody>
              <a:bodyPr wrap="square" rtlCol="0">
                <a:spAutoFit/>
              </a:bodyPr>
              <a:lstStyle/>
              <a:p>
                <a:pPr algn="ctr"/>
                <a:r>
                  <a:rPr lang="en-US" sz="1400" dirty="0">
                    <a:solidFill>
                      <a:schemeClr val="accent6"/>
                    </a:solidFill>
                    <a:latin typeface="+mn-lt"/>
                  </a:rPr>
                  <a:t>Australia</a:t>
                </a:r>
              </a:p>
              <a:p>
                <a:pPr algn="ctr"/>
                <a:r>
                  <a:rPr lang="en-US" sz="1400" dirty="0">
                    <a:solidFill>
                      <a:schemeClr val="accent6"/>
                    </a:solidFill>
                    <a:latin typeface="+mn-lt"/>
                  </a:rPr>
                  <a:t>US$ 15.80</a:t>
                </a:r>
              </a:p>
            </p:txBody>
          </p:sp>
          <p:sp>
            <p:nvSpPr>
              <p:cNvPr id="35" name="TextBox 34">
                <a:extLst>
                  <a:ext uri="{FF2B5EF4-FFF2-40B4-BE49-F238E27FC236}">
                    <a16:creationId xmlns:a16="http://schemas.microsoft.com/office/drawing/2014/main" id="{317B7D3A-75BB-4922-B3E0-0BF2EEB19219}"/>
                  </a:ext>
                </a:extLst>
              </p:cNvPr>
              <p:cNvSpPr txBox="1"/>
              <p:nvPr/>
            </p:nvSpPr>
            <p:spPr>
              <a:xfrm>
                <a:off x="601442" y="2492445"/>
                <a:ext cx="1317471" cy="539585"/>
              </a:xfrm>
              <a:prstGeom prst="rect">
                <a:avLst/>
              </a:prstGeom>
              <a:noFill/>
            </p:spPr>
            <p:txBody>
              <a:bodyPr wrap="square" rtlCol="0">
                <a:spAutoFit/>
              </a:bodyPr>
              <a:lstStyle/>
              <a:p>
                <a:pPr algn="ctr"/>
                <a:r>
                  <a:rPr lang="en-US" sz="1400" dirty="0">
                    <a:solidFill>
                      <a:schemeClr val="accent6"/>
                    </a:solidFill>
                    <a:latin typeface="+mn-lt"/>
                  </a:rPr>
                  <a:t>Cook Islands</a:t>
                </a:r>
              </a:p>
              <a:p>
                <a:pPr algn="ctr"/>
                <a:r>
                  <a:rPr lang="en-US" sz="1400" dirty="0">
                    <a:solidFill>
                      <a:schemeClr val="accent6"/>
                    </a:solidFill>
                    <a:latin typeface="+mn-lt"/>
                  </a:rPr>
                  <a:t>US$ 15.43</a:t>
                </a:r>
              </a:p>
            </p:txBody>
          </p:sp>
          <p:sp>
            <p:nvSpPr>
              <p:cNvPr id="38" name="TextBox 37">
                <a:extLst>
                  <a:ext uri="{FF2B5EF4-FFF2-40B4-BE49-F238E27FC236}">
                    <a16:creationId xmlns:a16="http://schemas.microsoft.com/office/drawing/2014/main" id="{1A84EFC7-7460-46CE-9B40-FC93C35E5EA2}"/>
                  </a:ext>
                </a:extLst>
              </p:cNvPr>
              <p:cNvSpPr txBox="1"/>
              <p:nvPr/>
            </p:nvSpPr>
            <p:spPr>
              <a:xfrm>
                <a:off x="581122" y="3018221"/>
                <a:ext cx="1317471" cy="539585"/>
              </a:xfrm>
              <a:prstGeom prst="rect">
                <a:avLst/>
              </a:prstGeom>
              <a:noFill/>
            </p:spPr>
            <p:txBody>
              <a:bodyPr wrap="square" rtlCol="0">
                <a:spAutoFit/>
              </a:bodyPr>
              <a:lstStyle/>
              <a:p>
                <a:pPr algn="ctr"/>
                <a:r>
                  <a:rPr lang="en-US" sz="1400" dirty="0">
                    <a:solidFill>
                      <a:schemeClr val="accent6"/>
                    </a:solidFill>
                    <a:latin typeface="+mn-lt"/>
                  </a:rPr>
                  <a:t>New Zealand</a:t>
                </a:r>
              </a:p>
              <a:p>
                <a:pPr algn="ctr"/>
                <a:r>
                  <a:rPr lang="en-US" sz="1400" dirty="0">
                    <a:solidFill>
                      <a:schemeClr val="accent6"/>
                    </a:solidFill>
                    <a:latin typeface="+mn-lt"/>
                  </a:rPr>
                  <a:t>US$ 15.36</a:t>
                </a:r>
              </a:p>
            </p:txBody>
          </p:sp>
          <p:sp>
            <p:nvSpPr>
              <p:cNvPr id="41" name="TextBox 40">
                <a:extLst>
                  <a:ext uri="{FF2B5EF4-FFF2-40B4-BE49-F238E27FC236}">
                    <a16:creationId xmlns:a16="http://schemas.microsoft.com/office/drawing/2014/main" id="{A2F52698-1BBF-4FB7-905A-4C111C85BDAC}"/>
                  </a:ext>
                </a:extLst>
              </p:cNvPr>
              <p:cNvSpPr txBox="1"/>
              <p:nvPr/>
            </p:nvSpPr>
            <p:spPr>
              <a:xfrm>
                <a:off x="652158" y="3549962"/>
                <a:ext cx="1317471" cy="539585"/>
              </a:xfrm>
              <a:prstGeom prst="rect">
                <a:avLst/>
              </a:prstGeom>
              <a:noFill/>
            </p:spPr>
            <p:txBody>
              <a:bodyPr wrap="square" rtlCol="0">
                <a:spAutoFit/>
              </a:bodyPr>
              <a:lstStyle/>
              <a:p>
                <a:pPr algn="ctr"/>
                <a:r>
                  <a:rPr lang="en-US" sz="1400" dirty="0">
                    <a:solidFill>
                      <a:schemeClr val="accent6"/>
                    </a:solidFill>
                    <a:latin typeface="+mn-lt"/>
                  </a:rPr>
                  <a:t>Norway</a:t>
                </a:r>
              </a:p>
              <a:p>
                <a:pPr algn="ctr"/>
                <a:r>
                  <a:rPr lang="en-US" sz="1400" dirty="0">
                    <a:solidFill>
                      <a:schemeClr val="accent6"/>
                    </a:solidFill>
                    <a:latin typeface="+mn-lt"/>
                  </a:rPr>
                  <a:t>US$ 12.69</a:t>
                </a:r>
              </a:p>
            </p:txBody>
          </p:sp>
          <p:sp>
            <p:nvSpPr>
              <p:cNvPr id="43" name="TextBox 42">
                <a:extLst>
                  <a:ext uri="{FF2B5EF4-FFF2-40B4-BE49-F238E27FC236}">
                    <a16:creationId xmlns:a16="http://schemas.microsoft.com/office/drawing/2014/main" id="{2BE6ABE5-183E-4F9B-88F6-DE7E54098026}"/>
                  </a:ext>
                </a:extLst>
              </p:cNvPr>
              <p:cNvSpPr txBox="1"/>
              <p:nvPr/>
            </p:nvSpPr>
            <p:spPr>
              <a:xfrm>
                <a:off x="628967" y="4075713"/>
                <a:ext cx="1317471" cy="539585"/>
              </a:xfrm>
              <a:prstGeom prst="rect">
                <a:avLst/>
              </a:prstGeom>
              <a:noFill/>
            </p:spPr>
            <p:txBody>
              <a:bodyPr wrap="square" rtlCol="0">
                <a:spAutoFit/>
              </a:bodyPr>
              <a:lstStyle/>
              <a:p>
                <a:pPr algn="ctr"/>
                <a:r>
                  <a:rPr lang="en-US" sz="1400" dirty="0">
                    <a:solidFill>
                      <a:schemeClr val="accent6"/>
                    </a:solidFill>
                    <a:latin typeface="+mn-lt"/>
                  </a:rPr>
                  <a:t>UK</a:t>
                </a:r>
              </a:p>
              <a:p>
                <a:pPr algn="ctr"/>
                <a:r>
                  <a:rPr lang="en-US" sz="1400" dirty="0">
                    <a:solidFill>
                      <a:schemeClr val="accent6"/>
                    </a:solidFill>
                    <a:latin typeface="+mn-lt"/>
                  </a:rPr>
                  <a:t>US$ 10.94</a:t>
                </a:r>
              </a:p>
            </p:txBody>
          </p:sp>
        </p:grpSp>
        <p:grpSp>
          <p:nvGrpSpPr>
            <p:cNvPr id="44" name="Group 43">
              <a:extLst>
                <a:ext uri="{FF2B5EF4-FFF2-40B4-BE49-F238E27FC236}">
                  <a16:creationId xmlns:a16="http://schemas.microsoft.com/office/drawing/2014/main" id="{6F4405C2-EFB2-42E8-B39A-15D9DD6CC7E1}"/>
                </a:ext>
              </a:extLst>
            </p:cNvPr>
            <p:cNvGrpSpPr/>
            <p:nvPr/>
          </p:nvGrpSpPr>
          <p:grpSpPr>
            <a:xfrm>
              <a:off x="3964429" y="1915363"/>
              <a:ext cx="1400051" cy="2618051"/>
              <a:chOff x="581122" y="1915362"/>
              <a:chExt cx="1388507" cy="2699936"/>
            </a:xfrm>
          </p:grpSpPr>
          <p:sp>
            <p:nvSpPr>
              <p:cNvPr id="45" name="TextBox 44">
                <a:extLst>
                  <a:ext uri="{FF2B5EF4-FFF2-40B4-BE49-F238E27FC236}">
                    <a16:creationId xmlns:a16="http://schemas.microsoft.com/office/drawing/2014/main" id="{6A643144-F4E6-418B-9E0C-72084009716E}"/>
                  </a:ext>
                </a:extLst>
              </p:cNvPr>
              <p:cNvSpPr txBox="1"/>
              <p:nvPr/>
            </p:nvSpPr>
            <p:spPr>
              <a:xfrm>
                <a:off x="638969" y="1915362"/>
                <a:ext cx="1317471" cy="539585"/>
              </a:xfrm>
              <a:prstGeom prst="rect">
                <a:avLst/>
              </a:prstGeom>
              <a:noFill/>
            </p:spPr>
            <p:txBody>
              <a:bodyPr wrap="square" rtlCol="0">
                <a:spAutoFit/>
              </a:bodyPr>
              <a:lstStyle/>
              <a:p>
                <a:pPr algn="ctr"/>
                <a:r>
                  <a:rPr lang="en-US" sz="1400" dirty="0">
                    <a:solidFill>
                      <a:schemeClr val="accent6"/>
                    </a:solidFill>
                    <a:latin typeface="+mn-lt"/>
                  </a:rPr>
                  <a:t>Belarus</a:t>
                </a:r>
              </a:p>
              <a:p>
                <a:pPr algn="ctr"/>
                <a:r>
                  <a:rPr lang="en-US" sz="1400" dirty="0">
                    <a:solidFill>
                      <a:schemeClr val="accent6"/>
                    </a:solidFill>
                    <a:latin typeface="+mn-lt"/>
                  </a:rPr>
                  <a:t>US$ 0.46</a:t>
                </a:r>
              </a:p>
            </p:txBody>
          </p:sp>
          <p:sp>
            <p:nvSpPr>
              <p:cNvPr id="46" name="TextBox 45">
                <a:extLst>
                  <a:ext uri="{FF2B5EF4-FFF2-40B4-BE49-F238E27FC236}">
                    <a16:creationId xmlns:a16="http://schemas.microsoft.com/office/drawing/2014/main" id="{AB19F611-C05E-4E15-89DC-5AA154CD7063}"/>
                  </a:ext>
                </a:extLst>
              </p:cNvPr>
              <p:cNvSpPr txBox="1"/>
              <p:nvPr/>
            </p:nvSpPr>
            <p:spPr>
              <a:xfrm>
                <a:off x="601442" y="2492445"/>
                <a:ext cx="1317471" cy="539585"/>
              </a:xfrm>
              <a:prstGeom prst="rect">
                <a:avLst/>
              </a:prstGeom>
              <a:noFill/>
            </p:spPr>
            <p:txBody>
              <a:bodyPr wrap="square" rtlCol="0">
                <a:spAutoFit/>
              </a:bodyPr>
              <a:lstStyle/>
              <a:p>
                <a:pPr algn="ctr"/>
                <a:r>
                  <a:rPr lang="en-US" sz="1400" dirty="0">
                    <a:solidFill>
                      <a:schemeClr val="accent6"/>
                    </a:solidFill>
                    <a:latin typeface="+mn-lt"/>
                  </a:rPr>
                  <a:t>Afghanistan</a:t>
                </a:r>
              </a:p>
              <a:p>
                <a:pPr algn="ctr"/>
                <a:r>
                  <a:rPr lang="en-US" sz="1400" dirty="0">
                    <a:solidFill>
                      <a:schemeClr val="accent6"/>
                    </a:solidFill>
                    <a:latin typeface="+mn-lt"/>
                  </a:rPr>
                  <a:t>US$ 0.44</a:t>
                </a:r>
              </a:p>
            </p:txBody>
          </p:sp>
          <p:sp>
            <p:nvSpPr>
              <p:cNvPr id="47" name="TextBox 46">
                <a:extLst>
                  <a:ext uri="{FF2B5EF4-FFF2-40B4-BE49-F238E27FC236}">
                    <a16:creationId xmlns:a16="http://schemas.microsoft.com/office/drawing/2014/main" id="{F77BD899-BC91-4E72-837C-354D9118C2CF}"/>
                  </a:ext>
                </a:extLst>
              </p:cNvPr>
              <p:cNvSpPr txBox="1"/>
              <p:nvPr/>
            </p:nvSpPr>
            <p:spPr>
              <a:xfrm>
                <a:off x="581122" y="3018221"/>
                <a:ext cx="1317471" cy="539585"/>
              </a:xfrm>
              <a:prstGeom prst="rect">
                <a:avLst/>
              </a:prstGeom>
              <a:noFill/>
            </p:spPr>
            <p:txBody>
              <a:bodyPr wrap="square" rtlCol="0">
                <a:spAutoFit/>
              </a:bodyPr>
              <a:lstStyle/>
              <a:p>
                <a:pPr algn="ctr"/>
                <a:r>
                  <a:rPr lang="en-US" sz="1400" dirty="0">
                    <a:solidFill>
                      <a:schemeClr val="accent6"/>
                    </a:solidFill>
                    <a:latin typeface="+mn-lt"/>
                  </a:rPr>
                  <a:t>Guinea</a:t>
                </a:r>
              </a:p>
              <a:p>
                <a:pPr algn="ctr"/>
                <a:r>
                  <a:rPr lang="en-US" sz="1400" dirty="0">
                    <a:solidFill>
                      <a:schemeClr val="accent6"/>
                    </a:solidFill>
                    <a:latin typeface="+mn-lt"/>
                  </a:rPr>
                  <a:t>US$ 0.39</a:t>
                </a:r>
              </a:p>
            </p:txBody>
          </p:sp>
          <p:sp>
            <p:nvSpPr>
              <p:cNvPr id="48" name="TextBox 47">
                <a:extLst>
                  <a:ext uri="{FF2B5EF4-FFF2-40B4-BE49-F238E27FC236}">
                    <a16:creationId xmlns:a16="http://schemas.microsoft.com/office/drawing/2014/main" id="{F0B58DD1-B57C-4172-94A0-F70DEA176619}"/>
                  </a:ext>
                </a:extLst>
              </p:cNvPr>
              <p:cNvSpPr txBox="1"/>
              <p:nvPr/>
            </p:nvSpPr>
            <p:spPr>
              <a:xfrm>
                <a:off x="652158" y="3549962"/>
                <a:ext cx="1317471" cy="539585"/>
              </a:xfrm>
              <a:prstGeom prst="rect">
                <a:avLst/>
              </a:prstGeom>
              <a:noFill/>
            </p:spPr>
            <p:txBody>
              <a:bodyPr wrap="square" rtlCol="0">
                <a:spAutoFit/>
              </a:bodyPr>
              <a:lstStyle/>
              <a:p>
                <a:pPr algn="ctr"/>
                <a:r>
                  <a:rPr lang="en-US" sz="1400" dirty="0">
                    <a:solidFill>
                      <a:schemeClr val="accent6"/>
                    </a:solidFill>
                    <a:latin typeface="+mn-lt"/>
                  </a:rPr>
                  <a:t>Paraguay</a:t>
                </a:r>
              </a:p>
              <a:p>
                <a:pPr algn="ctr"/>
                <a:r>
                  <a:rPr lang="en-US" sz="1400" dirty="0">
                    <a:solidFill>
                      <a:schemeClr val="accent6"/>
                    </a:solidFill>
                    <a:latin typeface="+mn-lt"/>
                  </a:rPr>
                  <a:t>US$ 0.37</a:t>
                </a:r>
              </a:p>
            </p:txBody>
          </p:sp>
          <p:sp>
            <p:nvSpPr>
              <p:cNvPr id="49" name="TextBox 48">
                <a:extLst>
                  <a:ext uri="{FF2B5EF4-FFF2-40B4-BE49-F238E27FC236}">
                    <a16:creationId xmlns:a16="http://schemas.microsoft.com/office/drawing/2014/main" id="{169A6F18-1104-43B1-88D2-62D9F060A557}"/>
                  </a:ext>
                </a:extLst>
              </p:cNvPr>
              <p:cNvSpPr txBox="1"/>
              <p:nvPr/>
            </p:nvSpPr>
            <p:spPr>
              <a:xfrm>
                <a:off x="628967" y="4075713"/>
                <a:ext cx="1317471" cy="539585"/>
              </a:xfrm>
              <a:prstGeom prst="rect">
                <a:avLst/>
              </a:prstGeom>
              <a:noFill/>
            </p:spPr>
            <p:txBody>
              <a:bodyPr wrap="square" rtlCol="0">
                <a:spAutoFit/>
              </a:bodyPr>
              <a:lstStyle/>
              <a:p>
                <a:pPr algn="ctr"/>
                <a:r>
                  <a:rPr lang="en-US" sz="1400" dirty="0">
                    <a:solidFill>
                      <a:schemeClr val="accent6"/>
                    </a:solidFill>
                    <a:latin typeface="+mn-lt"/>
                  </a:rPr>
                  <a:t>Syria</a:t>
                </a:r>
              </a:p>
              <a:p>
                <a:pPr algn="ctr"/>
                <a:r>
                  <a:rPr lang="en-US" sz="1400" dirty="0">
                    <a:solidFill>
                      <a:schemeClr val="accent6"/>
                    </a:solidFill>
                    <a:latin typeface="+mn-lt"/>
                  </a:rPr>
                  <a:t>US$ 0.27</a:t>
                </a:r>
              </a:p>
            </p:txBody>
          </p:sp>
        </p:grpSp>
      </p:grpSp>
    </p:spTree>
    <p:extLst>
      <p:ext uri="{BB962C8B-B14F-4D97-AF65-F5344CB8AC3E}">
        <p14:creationId xmlns:p14="http://schemas.microsoft.com/office/powerpoint/2010/main" val="196859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14A152A-FA55-44FE-AE00-44BEEEDCCB67}"/>
              </a:ext>
            </a:extLst>
          </p:cNvPr>
          <p:cNvGraphicFramePr>
            <a:graphicFrameLocks noChangeAspect="1"/>
          </p:cNvGraphicFramePr>
          <p:nvPr>
            <p:extLst/>
          </p:nvPr>
        </p:nvGraphicFramePr>
        <p:xfrm>
          <a:off x="1500292" y="3294708"/>
          <a:ext cx="3295650" cy="1874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6" name="TextBox 15"/>
          <p:cNvSpPr txBox="1"/>
          <p:nvPr/>
        </p:nvSpPr>
        <p:spPr>
          <a:xfrm>
            <a:off x="612913" y="2031648"/>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2031648"/>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2031648"/>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2031648"/>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2320603"/>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2320603"/>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2308647"/>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11" name="TextBox 10">
            <a:extLst>
              <a:ext uri="{FF2B5EF4-FFF2-40B4-BE49-F238E27FC236}">
                <a16:creationId xmlns:a16="http://schemas.microsoft.com/office/drawing/2014/main" id="{91155FCB-7667-43D4-85F6-040DC3A5CB30}"/>
              </a:ext>
            </a:extLst>
          </p:cNvPr>
          <p:cNvSpPr txBox="1"/>
          <p:nvPr/>
        </p:nvSpPr>
        <p:spPr>
          <a:xfrm>
            <a:off x="9601200" y="2031648"/>
            <a:ext cx="1981200" cy="923330"/>
          </a:xfrm>
          <a:prstGeom prst="rect">
            <a:avLst/>
          </a:prstGeom>
          <a:noFill/>
          <a:ln>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Outputs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Outcomes</a:t>
            </a:r>
          </a:p>
        </p:txBody>
      </p:sp>
      <p:cxnSp>
        <p:nvCxnSpPr>
          <p:cNvPr id="12" name="Straight Arrow Connector 11">
            <a:extLst>
              <a:ext uri="{FF2B5EF4-FFF2-40B4-BE49-F238E27FC236}">
                <a16:creationId xmlns:a16="http://schemas.microsoft.com/office/drawing/2014/main" id="{1702E007-89EE-417B-8BBD-BAEB6E36CB76}"/>
              </a:ext>
            </a:extLst>
          </p:cNvPr>
          <p:cNvCxnSpPr/>
          <p:nvPr/>
        </p:nvCxnSpPr>
        <p:spPr>
          <a:xfrm>
            <a:off x="9412356" y="2493313"/>
            <a:ext cx="228600" cy="0"/>
          </a:xfrm>
          <a:prstGeom prst="straightConnector1">
            <a:avLst/>
          </a:prstGeom>
          <a:noFill/>
          <a:ln w="25400" cap="flat" cmpd="sng" algn="ctr">
            <a:solidFill>
              <a:schemeClr val="bg1">
                <a:lumMod val="65000"/>
              </a:schemeClr>
            </a:solidFill>
            <a:prstDash val="solid"/>
            <a:tailEnd type="triangle"/>
          </a:ln>
          <a:effectLst>
            <a:outerShdw blurRad="40000" dist="20000" dir="5400000" rotWithShape="0">
              <a:srgbClr val="000000">
                <a:alpha val="38000"/>
              </a:srgbClr>
            </a:outerShdw>
          </a:effectLst>
        </p:spPr>
      </p:cxnSp>
      <p:sp>
        <p:nvSpPr>
          <p:cNvPr id="28" name="Content Placeholder 2">
            <a:extLst>
              <a:ext uri="{FF2B5EF4-FFF2-40B4-BE49-F238E27FC236}">
                <a16:creationId xmlns:a16="http://schemas.microsoft.com/office/drawing/2014/main" id="{6257CD23-7C8C-4117-B0B2-5224917E539B}"/>
              </a:ext>
            </a:extLst>
          </p:cNvPr>
          <p:cNvSpPr txBox="1">
            <a:spLocks/>
          </p:cNvSpPr>
          <p:nvPr/>
        </p:nvSpPr>
        <p:spPr>
          <a:xfrm>
            <a:off x="381000" y="1642481"/>
            <a:ext cx="11430000" cy="4010891"/>
          </a:xfrm>
          <a:prstGeom prst="rect">
            <a:avLst/>
          </a:prstGeom>
          <a:ln w="92075">
            <a:solidFill>
              <a:srgbClr val="3399FF"/>
            </a:solidFill>
          </a:ln>
        </p:spPr>
        <p:txBody>
          <a:bodyPr anchor="t">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400" b="0" i="0" u="none" strike="noStrike" kern="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37" name="Rectangle 36">
            <a:extLst>
              <a:ext uri="{FF2B5EF4-FFF2-40B4-BE49-F238E27FC236}">
                <a16:creationId xmlns:a16="http://schemas.microsoft.com/office/drawing/2014/main" id="{CFE9AFF6-0E60-4113-A578-473CD3488AA1}"/>
              </a:ext>
            </a:extLst>
          </p:cNvPr>
          <p:cNvSpPr/>
          <p:nvPr/>
        </p:nvSpPr>
        <p:spPr>
          <a:xfrm>
            <a:off x="6549890" y="3705623"/>
            <a:ext cx="4041910" cy="830997"/>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US$3,700 = US$60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13%</a:t>
            </a: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 X </a:t>
            </a:r>
            <a:r>
              <a:rPr kumimoji="0" lang="en-US" sz="16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29%</a:t>
            </a: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 X </a:t>
            </a:r>
            <a:r>
              <a:rPr kumimoji="0" lang="en-US" sz="1600" b="1" i="0" u="none" strike="noStrike" kern="1200" cap="none" spc="0" normalizeH="0" baseline="0" noProof="0" dirty="0">
                <a:ln>
                  <a:noFill/>
                </a:ln>
                <a:solidFill>
                  <a:schemeClr val="tx2"/>
                </a:solidFill>
                <a:effectLst/>
                <a:uLnTx/>
                <a:uFillTx/>
                <a:latin typeface="Garamond" panose="02020404030301010803" pitchFamily="18" charset="0"/>
                <a:ea typeface="CMU Serif" panose="02000603000000000000" pitchFamily="50" charset="0"/>
                <a:cs typeface="CMU Serif" panose="02000603000000000000" pitchFamily="50" charset="0"/>
              </a:rPr>
              <a:t>US$3,700</a:t>
            </a: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 = </a:t>
            </a:r>
            <a:r>
              <a:rPr kumimoji="0" lang="en-US" sz="16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US$140</a:t>
            </a:r>
          </a:p>
        </p:txBody>
      </p:sp>
      <p:sp>
        <p:nvSpPr>
          <p:cNvPr id="29" name="TextBox 28">
            <a:extLst>
              <a:ext uri="{FF2B5EF4-FFF2-40B4-BE49-F238E27FC236}">
                <a16:creationId xmlns:a16="http://schemas.microsoft.com/office/drawing/2014/main" id="{7AD59640-6BAA-4298-AB3C-0517D49BD9E2}"/>
              </a:ext>
            </a:extLst>
          </p:cNvPr>
          <p:cNvSpPr txBox="1"/>
          <p:nvPr/>
        </p:nvSpPr>
        <p:spPr>
          <a:xfrm>
            <a:off x="1605824" y="5035240"/>
            <a:ext cx="13773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GDP per capita</a:t>
            </a:r>
          </a:p>
        </p:txBody>
      </p:sp>
      <p:sp>
        <p:nvSpPr>
          <p:cNvPr id="30" name="TextBox 29">
            <a:extLst>
              <a:ext uri="{FF2B5EF4-FFF2-40B4-BE49-F238E27FC236}">
                <a16:creationId xmlns:a16="http://schemas.microsoft.com/office/drawing/2014/main" id="{D494FC89-6123-4F96-B12C-1F112E72B12C}"/>
              </a:ext>
            </a:extLst>
          </p:cNvPr>
          <p:cNvSpPr txBox="1"/>
          <p:nvPr/>
        </p:nvSpPr>
        <p:spPr>
          <a:xfrm>
            <a:off x="2647936" y="4100584"/>
            <a:ext cx="67037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Public</a:t>
            </a:r>
          </a:p>
        </p:txBody>
      </p:sp>
      <p:sp>
        <p:nvSpPr>
          <p:cNvPr id="31" name="TextBox 30">
            <a:extLst>
              <a:ext uri="{FF2B5EF4-FFF2-40B4-BE49-F238E27FC236}">
                <a16:creationId xmlns:a16="http://schemas.microsoft.com/office/drawing/2014/main" id="{2AE9023E-3244-4143-83AF-54A78140905A}"/>
              </a:ext>
            </a:extLst>
          </p:cNvPr>
          <p:cNvSpPr txBox="1"/>
          <p:nvPr/>
        </p:nvSpPr>
        <p:spPr>
          <a:xfrm>
            <a:off x="4846742" y="4674065"/>
            <a:ext cx="70403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Health</a:t>
            </a:r>
          </a:p>
        </p:txBody>
      </p:sp>
      <p:cxnSp>
        <p:nvCxnSpPr>
          <p:cNvPr id="38" name="Straight Arrow Connector 37">
            <a:extLst>
              <a:ext uri="{FF2B5EF4-FFF2-40B4-BE49-F238E27FC236}">
                <a16:creationId xmlns:a16="http://schemas.microsoft.com/office/drawing/2014/main" id="{32B939AA-FB80-4DCE-9FFD-C0D6FF45C1B0}"/>
              </a:ext>
            </a:extLst>
          </p:cNvPr>
          <p:cNvCxnSpPr>
            <a:cxnSpLocks/>
          </p:cNvCxnSpPr>
          <p:nvPr/>
        </p:nvCxnSpPr>
        <p:spPr bwMode="auto">
          <a:xfrm flipH="1" flipV="1">
            <a:off x="4686750" y="4448256"/>
            <a:ext cx="292001" cy="2349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 name="Isosceles Triangle 4">
            <a:extLst>
              <a:ext uri="{FF2B5EF4-FFF2-40B4-BE49-F238E27FC236}">
                <a16:creationId xmlns:a16="http://schemas.microsoft.com/office/drawing/2014/main" id="{62381E6A-4FAA-43C7-9220-7CE824E776EB}"/>
              </a:ext>
            </a:extLst>
          </p:cNvPr>
          <p:cNvSpPr/>
          <p:nvPr/>
        </p:nvSpPr>
        <p:spPr bwMode="auto">
          <a:xfrm rot="17999019">
            <a:off x="4412912" y="4209287"/>
            <a:ext cx="80920" cy="285335"/>
          </a:xfrm>
          <a:prstGeom prst="triangle">
            <a:avLst/>
          </a:prstGeom>
          <a:solidFill>
            <a:srgbClr val="92D050"/>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
        <p:nvSpPr>
          <p:cNvPr id="23" name="Isosceles Triangle 22">
            <a:extLst>
              <a:ext uri="{FF2B5EF4-FFF2-40B4-BE49-F238E27FC236}">
                <a16:creationId xmlns:a16="http://schemas.microsoft.com/office/drawing/2014/main" id="{F51CC317-4FAA-4ACC-A6BE-29D7D22628D0}"/>
              </a:ext>
            </a:extLst>
          </p:cNvPr>
          <p:cNvSpPr/>
          <p:nvPr/>
        </p:nvSpPr>
        <p:spPr bwMode="auto">
          <a:xfrm rot="16980211">
            <a:off x="4582193" y="4198718"/>
            <a:ext cx="80920" cy="285335"/>
          </a:xfrm>
          <a:prstGeom prst="triangle">
            <a:avLst/>
          </a:prstGeom>
          <a:pattFill prst="ltDnDiag">
            <a:fgClr>
              <a:srgbClr val="92D050"/>
            </a:fgClr>
            <a:bgClr>
              <a:schemeClr val="bg1"/>
            </a:bgClr>
          </a:patt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
        <p:nvSpPr>
          <p:cNvPr id="24" name="Isosceles Triangle 23">
            <a:extLst>
              <a:ext uri="{FF2B5EF4-FFF2-40B4-BE49-F238E27FC236}">
                <a16:creationId xmlns:a16="http://schemas.microsoft.com/office/drawing/2014/main" id="{8B598EA7-65D9-4443-8559-F6F37B5DF432}"/>
              </a:ext>
            </a:extLst>
          </p:cNvPr>
          <p:cNvSpPr>
            <a:spLocks noChangeAspect="1"/>
          </p:cNvSpPr>
          <p:nvPr/>
        </p:nvSpPr>
        <p:spPr bwMode="auto">
          <a:xfrm rot="13672713">
            <a:off x="2783855" y="3587350"/>
            <a:ext cx="53265" cy="622030"/>
          </a:xfrm>
          <a:prstGeom prst="triangle">
            <a:avLst/>
          </a:prstGeom>
          <a:pattFill prst="ltDnDiag">
            <a:fgClr>
              <a:srgbClr val="FFC000"/>
            </a:fgClr>
            <a:bgClr>
              <a:schemeClr val="bg1"/>
            </a:bgClr>
          </a:pattFill>
          <a:ln w="1905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cxnSp>
        <p:nvCxnSpPr>
          <p:cNvPr id="25" name="Straight Arrow Connector 24">
            <a:extLst>
              <a:ext uri="{FF2B5EF4-FFF2-40B4-BE49-F238E27FC236}">
                <a16:creationId xmlns:a16="http://schemas.microsoft.com/office/drawing/2014/main" id="{6781ABB5-0C07-4121-AE60-9960215093E2}"/>
              </a:ext>
            </a:extLst>
          </p:cNvPr>
          <p:cNvCxnSpPr>
            <a:cxnSpLocks/>
          </p:cNvCxnSpPr>
          <p:nvPr/>
        </p:nvCxnSpPr>
        <p:spPr bwMode="auto">
          <a:xfrm flipH="1">
            <a:off x="3148118" y="3385551"/>
            <a:ext cx="315770" cy="22525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7" name="TextBox 30">
            <a:extLst>
              <a:ext uri="{FF2B5EF4-FFF2-40B4-BE49-F238E27FC236}">
                <a16:creationId xmlns:a16="http://schemas.microsoft.com/office/drawing/2014/main" id="{42CFFA98-7D69-4C4E-942B-61CD9A72A108}"/>
              </a:ext>
            </a:extLst>
          </p:cNvPr>
          <p:cNvSpPr txBox="1"/>
          <p:nvPr/>
        </p:nvSpPr>
        <p:spPr>
          <a:xfrm>
            <a:off x="2924786" y="3125671"/>
            <a:ext cx="1989648"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n-ea"/>
                <a:cs typeface="Adobe Devanagari" panose="02040503050201020203" pitchFamily="18" charset="0"/>
              </a:rPr>
              <a:t>Sector-specific earmark</a:t>
            </a:r>
          </a:p>
        </p:txBody>
      </p:sp>
      <p:cxnSp>
        <p:nvCxnSpPr>
          <p:cNvPr id="32" name="Straight Arrow Connector 31">
            <a:extLst>
              <a:ext uri="{FF2B5EF4-FFF2-40B4-BE49-F238E27FC236}">
                <a16:creationId xmlns:a16="http://schemas.microsoft.com/office/drawing/2014/main" id="{95492B48-8ED3-435F-B42B-9173B69A39D4}"/>
              </a:ext>
            </a:extLst>
          </p:cNvPr>
          <p:cNvCxnSpPr>
            <a:cxnSpLocks/>
          </p:cNvCxnSpPr>
          <p:nvPr/>
        </p:nvCxnSpPr>
        <p:spPr bwMode="auto">
          <a:xfrm>
            <a:off x="4401995" y="3429000"/>
            <a:ext cx="261462" cy="78658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477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par>
                                <p:cTn id="21" presetID="26" presetClass="entr" presetSubtype="0" repeatCount="indefinite" fill="hold" nodeType="withEffect">
                                  <p:stCondLst>
                                    <p:cond delay="0"/>
                                  </p:stCondLst>
                                  <p:endCondLst>
                                    <p:cond evt="onNext" delay="0">
                                      <p:tgtEl>
                                        <p:sldTgt/>
                                      </p:tgtEl>
                                    </p:cond>
                                  </p:end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80">
                                          <p:stCondLst>
                                            <p:cond delay="0"/>
                                          </p:stCondLst>
                                        </p:cTn>
                                        <p:tgtEl>
                                          <p:spTgt spid="25"/>
                                        </p:tgtEl>
                                      </p:cBhvr>
                                    </p:animEffect>
                                    <p:anim calcmode="lin" valueType="num">
                                      <p:cBhvr>
                                        <p:cTn id="2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9" dur="26">
                                          <p:stCondLst>
                                            <p:cond delay="650"/>
                                          </p:stCondLst>
                                        </p:cTn>
                                        <p:tgtEl>
                                          <p:spTgt spid="25"/>
                                        </p:tgtEl>
                                      </p:cBhvr>
                                      <p:to x="100000" y="60000"/>
                                    </p:animScale>
                                    <p:animScale>
                                      <p:cBhvr>
                                        <p:cTn id="30" dur="166" decel="50000">
                                          <p:stCondLst>
                                            <p:cond delay="676"/>
                                          </p:stCondLst>
                                        </p:cTn>
                                        <p:tgtEl>
                                          <p:spTgt spid="25"/>
                                        </p:tgtEl>
                                      </p:cBhvr>
                                      <p:to x="100000" y="100000"/>
                                    </p:animScale>
                                    <p:animScale>
                                      <p:cBhvr>
                                        <p:cTn id="31" dur="26">
                                          <p:stCondLst>
                                            <p:cond delay="1312"/>
                                          </p:stCondLst>
                                        </p:cTn>
                                        <p:tgtEl>
                                          <p:spTgt spid="25"/>
                                        </p:tgtEl>
                                      </p:cBhvr>
                                      <p:to x="100000" y="80000"/>
                                    </p:animScale>
                                    <p:animScale>
                                      <p:cBhvr>
                                        <p:cTn id="32" dur="166" decel="50000">
                                          <p:stCondLst>
                                            <p:cond delay="1338"/>
                                          </p:stCondLst>
                                        </p:cTn>
                                        <p:tgtEl>
                                          <p:spTgt spid="25"/>
                                        </p:tgtEl>
                                      </p:cBhvr>
                                      <p:to x="100000" y="100000"/>
                                    </p:animScale>
                                    <p:animScale>
                                      <p:cBhvr>
                                        <p:cTn id="33" dur="26">
                                          <p:stCondLst>
                                            <p:cond delay="1642"/>
                                          </p:stCondLst>
                                        </p:cTn>
                                        <p:tgtEl>
                                          <p:spTgt spid="25"/>
                                        </p:tgtEl>
                                      </p:cBhvr>
                                      <p:to x="100000" y="90000"/>
                                    </p:animScale>
                                    <p:animScale>
                                      <p:cBhvr>
                                        <p:cTn id="34" dur="166" decel="50000">
                                          <p:stCondLst>
                                            <p:cond delay="1668"/>
                                          </p:stCondLst>
                                        </p:cTn>
                                        <p:tgtEl>
                                          <p:spTgt spid="25"/>
                                        </p:tgtEl>
                                      </p:cBhvr>
                                      <p:to x="100000" y="100000"/>
                                    </p:animScale>
                                    <p:animScale>
                                      <p:cBhvr>
                                        <p:cTn id="35" dur="26">
                                          <p:stCondLst>
                                            <p:cond delay="1808"/>
                                          </p:stCondLst>
                                        </p:cTn>
                                        <p:tgtEl>
                                          <p:spTgt spid="25"/>
                                        </p:tgtEl>
                                      </p:cBhvr>
                                      <p:to x="100000" y="95000"/>
                                    </p:animScale>
                                    <p:animScale>
                                      <p:cBhvr>
                                        <p:cTn id="36" dur="166" decel="50000">
                                          <p:stCondLst>
                                            <p:cond delay="1834"/>
                                          </p:stCondLst>
                                        </p:cTn>
                                        <p:tgtEl>
                                          <p:spTgt spid="25"/>
                                        </p:tgtEl>
                                      </p:cBhvr>
                                      <p:to x="100000" y="100000"/>
                                    </p:animScale>
                                  </p:childTnLst>
                                </p:cTn>
                              </p:par>
                              <p:par>
                                <p:cTn id="37" presetID="26" presetClass="entr" presetSubtype="0" repeatCount="indefinite" fill="hold" grpId="0" nodeType="withEffect">
                                  <p:stCondLst>
                                    <p:cond delay="0"/>
                                  </p:stCondLst>
                                  <p:endCondLst>
                                    <p:cond evt="onNext" delay="0">
                                      <p:tgtEl>
                                        <p:sldTgt/>
                                      </p:tgtEl>
                                    </p:cond>
                                  </p:end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80">
                                          <p:stCondLst>
                                            <p:cond delay="0"/>
                                          </p:stCondLst>
                                        </p:cTn>
                                        <p:tgtEl>
                                          <p:spTgt spid="24"/>
                                        </p:tgtEl>
                                      </p:cBhvr>
                                    </p:animEffect>
                                    <p:anim calcmode="lin" valueType="num">
                                      <p:cBhvr>
                                        <p:cTn id="4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5" dur="26">
                                          <p:stCondLst>
                                            <p:cond delay="650"/>
                                          </p:stCondLst>
                                        </p:cTn>
                                        <p:tgtEl>
                                          <p:spTgt spid="24"/>
                                        </p:tgtEl>
                                      </p:cBhvr>
                                      <p:to x="100000" y="60000"/>
                                    </p:animScale>
                                    <p:animScale>
                                      <p:cBhvr>
                                        <p:cTn id="46" dur="166" decel="50000">
                                          <p:stCondLst>
                                            <p:cond delay="676"/>
                                          </p:stCondLst>
                                        </p:cTn>
                                        <p:tgtEl>
                                          <p:spTgt spid="24"/>
                                        </p:tgtEl>
                                      </p:cBhvr>
                                      <p:to x="100000" y="100000"/>
                                    </p:animScale>
                                    <p:animScale>
                                      <p:cBhvr>
                                        <p:cTn id="47" dur="26">
                                          <p:stCondLst>
                                            <p:cond delay="1312"/>
                                          </p:stCondLst>
                                        </p:cTn>
                                        <p:tgtEl>
                                          <p:spTgt spid="24"/>
                                        </p:tgtEl>
                                      </p:cBhvr>
                                      <p:to x="100000" y="80000"/>
                                    </p:animScale>
                                    <p:animScale>
                                      <p:cBhvr>
                                        <p:cTn id="48" dur="166" decel="50000">
                                          <p:stCondLst>
                                            <p:cond delay="1338"/>
                                          </p:stCondLst>
                                        </p:cTn>
                                        <p:tgtEl>
                                          <p:spTgt spid="24"/>
                                        </p:tgtEl>
                                      </p:cBhvr>
                                      <p:to x="100000" y="100000"/>
                                    </p:animScale>
                                    <p:animScale>
                                      <p:cBhvr>
                                        <p:cTn id="49" dur="26">
                                          <p:stCondLst>
                                            <p:cond delay="1642"/>
                                          </p:stCondLst>
                                        </p:cTn>
                                        <p:tgtEl>
                                          <p:spTgt spid="24"/>
                                        </p:tgtEl>
                                      </p:cBhvr>
                                      <p:to x="100000" y="90000"/>
                                    </p:animScale>
                                    <p:animScale>
                                      <p:cBhvr>
                                        <p:cTn id="50" dur="166" decel="50000">
                                          <p:stCondLst>
                                            <p:cond delay="1668"/>
                                          </p:stCondLst>
                                        </p:cTn>
                                        <p:tgtEl>
                                          <p:spTgt spid="24"/>
                                        </p:tgtEl>
                                      </p:cBhvr>
                                      <p:to x="100000" y="100000"/>
                                    </p:animScale>
                                    <p:animScale>
                                      <p:cBhvr>
                                        <p:cTn id="51" dur="26">
                                          <p:stCondLst>
                                            <p:cond delay="1808"/>
                                          </p:stCondLst>
                                        </p:cTn>
                                        <p:tgtEl>
                                          <p:spTgt spid="24"/>
                                        </p:tgtEl>
                                      </p:cBhvr>
                                      <p:to x="100000" y="95000"/>
                                    </p:animScale>
                                    <p:animScale>
                                      <p:cBhvr>
                                        <p:cTn id="52" dur="166" decel="50000">
                                          <p:stCondLst>
                                            <p:cond delay="1834"/>
                                          </p:stCondLst>
                                        </p:cTn>
                                        <p:tgtEl>
                                          <p:spTgt spid="24"/>
                                        </p:tgtEl>
                                      </p:cBhvr>
                                      <p:to x="100000" y="100000"/>
                                    </p:animScale>
                                  </p:childTnLst>
                                </p:cTn>
                              </p:par>
                              <p:par>
                                <p:cTn id="53" presetID="26" presetClass="entr" presetSubtype="0" repeatCount="indefinite" fill="hold" grpId="0" nodeType="withEffect">
                                  <p:stCondLst>
                                    <p:cond delay="0"/>
                                  </p:stCondLst>
                                  <p:endCondLst>
                                    <p:cond evt="onNext" delay="0">
                                      <p:tgtEl>
                                        <p:sldTgt/>
                                      </p:tgtEl>
                                    </p:cond>
                                  </p:end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80">
                                          <p:stCondLst>
                                            <p:cond delay="0"/>
                                          </p:stCondLst>
                                        </p:cTn>
                                        <p:tgtEl>
                                          <p:spTgt spid="23"/>
                                        </p:tgtEl>
                                      </p:cBhvr>
                                    </p:animEffect>
                                    <p:anim calcmode="lin" valueType="num">
                                      <p:cBhvr>
                                        <p:cTn id="5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1" dur="26">
                                          <p:stCondLst>
                                            <p:cond delay="650"/>
                                          </p:stCondLst>
                                        </p:cTn>
                                        <p:tgtEl>
                                          <p:spTgt spid="23"/>
                                        </p:tgtEl>
                                      </p:cBhvr>
                                      <p:to x="100000" y="60000"/>
                                    </p:animScale>
                                    <p:animScale>
                                      <p:cBhvr>
                                        <p:cTn id="62" dur="166" decel="50000">
                                          <p:stCondLst>
                                            <p:cond delay="676"/>
                                          </p:stCondLst>
                                        </p:cTn>
                                        <p:tgtEl>
                                          <p:spTgt spid="23"/>
                                        </p:tgtEl>
                                      </p:cBhvr>
                                      <p:to x="100000" y="100000"/>
                                    </p:animScale>
                                    <p:animScale>
                                      <p:cBhvr>
                                        <p:cTn id="63" dur="26">
                                          <p:stCondLst>
                                            <p:cond delay="1312"/>
                                          </p:stCondLst>
                                        </p:cTn>
                                        <p:tgtEl>
                                          <p:spTgt spid="23"/>
                                        </p:tgtEl>
                                      </p:cBhvr>
                                      <p:to x="100000" y="80000"/>
                                    </p:animScale>
                                    <p:animScale>
                                      <p:cBhvr>
                                        <p:cTn id="64" dur="166" decel="50000">
                                          <p:stCondLst>
                                            <p:cond delay="1338"/>
                                          </p:stCondLst>
                                        </p:cTn>
                                        <p:tgtEl>
                                          <p:spTgt spid="23"/>
                                        </p:tgtEl>
                                      </p:cBhvr>
                                      <p:to x="100000" y="100000"/>
                                    </p:animScale>
                                    <p:animScale>
                                      <p:cBhvr>
                                        <p:cTn id="65" dur="26">
                                          <p:stCondLst>
                                            <p:cond delay="1642"/>
                                          </p:stCondLst>
                                        </p:cTn>
                                        <p:tgtEl>
                                          <p:spTgt spid="23"/>
                                        </p:tgtEl>
                                      </p:cBhvr>
                                      <p:to x="100000" y="90000"/>
                                    </p:animScale>
                                    <p:animScale>
                                      <p:cBhvr>
                                        <p:cTn id="66" dur="166" decel="50000">
                                          <p:stCondLst>
                                            <p:cond delay="1668"/>
                                          </p:stCondLst>
                                        </p:cTn>
                                        <p:tgtEl>
                                          <p:spTgt spid="23"/>
                                        </p:tgtEl>
                                      </p:cBhvr>
                                      <p:to x="100000" y="100000"/>
                                    </p:animScale>
                                    <p:animScale>
                                      <p:cBhvr>
                                        <p:cTn id="67" dur="26">
                                          <p:stCondLst>
                                            <p:cond delay="1808"/>
                                          </p:stCondLst>
                                        </p:cTn>
                                        <p:tgtEl>
                                          <p:spTgt spid="23"/>
                                        </p:tgtEl>
                                      </p:cBhvr>
                                      <p:to x="100000" y="95000"/>
                                    </p:animScale>
                                    <p:animScale>
                                      <p:cBhvr>
                                        <p:cTn id="68" dur="166" decel="50000">
                                          <p:stCondLst>
                                            <p:cond delay="1834"/>
                                          </p:stCondLst>
                                        </p:cTn>
                                        <p:tgtEl>
                                          <p:spTgt spid="23"/>
                                        </p:tgtEl>
                                      </p:cBhvr>
                                      <p:to x="100000" y="100000"/>
                                    </p:animScale>
                                  </p:childTnLst>
                                </p:cTn>
                              </p:par>
                              <p:par>
                                <p:cTn id="69" presetID="26" presetClass="entr" presetSubtype="0" repeatCount="indefinite" fill="hold" nodeType="withEffect">
                                  <p:stCondLst>
                                    <p:cond delay="0"/>
                                  </p:stCondLst>
                                  <p:endCondLst>
                                    <p:cond evt="onNext" delay="0">
                                      <p:tgtEl>
                                        <p:sldTgt/>
                                      </p:tgtEl>
                                    </p:cond>
                                  </p:endCondLst>
                                  <p:childTnLst>
                                    <p:set>
                                      <p:cBhvr>
                                        <p:cTn id="70" dur="1" fill="hold">
                                          <p:stCondLst>
                                            <p:cond delay="0"/>
                                          </p:stCondLst>
                                        </p:cTn>
                                        <p:tgtEl>
                                          <p:spTgt spid="32"/>
                                        </p:tgtEl>
                                        <p:attrNameLst>
                                          <p:attrName>style.visibility</p:attrName>
                                        </p:attrNameLst>
                                      </p:cBhvr>
                                      <p:to>
                                        <p:strVal val="visible"/>
                                      </p:to>
                                    </p:set>
                                    <p:animEffect transition="in" filter="wipe(down)">
                                      <p:cBhvr>
                                        <p:cTn id="71" dur="580">
                                          <p:stCondLst>
                                            <p:cond delay="0"/>
                                          </p:stCondLst>
                                        </p:cTn>
                                        <p:tgtEl>
                                          <p:spTgt spid="32"/>
                                        </p:tgtEl>
                                      </p:cBhvr>
                                    </p:animEffect>
                                    <p:anim calcmode="lin" valueType="num">
                                      <p:cBhvr>
                                        <p:cTn id="7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77" dur="26">
                                          <p:stCondLst>
                                            <p:cond delay="650"/>
                                          </p:stCondLst>
                                        </p:cTn>
                                        <p:tgtEl>
                                          <p:spTgt spid="32"/>
                                        </p:tgtEl>
                                      </p:cBhvr>
                                      <p:to x="100000" y="60000"/>
                                    </p:animScale>
                                    <p:animScale>
                                      <p:cBhvr>
                                        <p:cTn id="78" dur="166" decel="50000">
                                          <p:stCondLst>
                                            <p:cond delay="676"/>
                                          </p:stCondLst>
                                        </p:cTn>
                                        <p:tgtEl>
                                          <p:spTgt spid="32"/>
                                        </p:tgtEl>
                                      </p:cBhvr>
                                      <p:to x="100000" y="100000"/>
                                    </p:animScale>
                                    <p:animScale>
                                      <p:cBhvr>
                                        <p:cTn id="79" dur="26">
                                          <p:stCondLst>
                                            <p:cond delay="1312"/>
                                          </p:stCondLst>
                                        </p:cTn>
                                        <p:tgtEl>
                                          <p:spTgt spid="32"/>
                                        </p:tgtEl>
                                      </p:cBhvr>
                                      <p:to x="100000" y="80000"/>
                                    </p:animScale>
                                    <p:animScale>
                                      <p:cBhvr>
                                        <p:cTn id="80" dur="166" decel="50000">
                                          <p:stCondLst>
                                            <p:cond delay="1338"/>
                                          </p:stCondLst>
                                        </p:cTn>
                                        <p:tgtEl>
                                          <p:spTgt spid="32"/>
                                        </p:tgtEl>
                                      </p:cBhvr>
                                      <p:to x="100000" y="100000"/>
                                    </p:animScale>
                                    <p:animScale>
                                      <p:cBhvr>
                                        <p:cTn id="81" dur="26">
                                          <p:stCondLst>
                                            <p:cond delay="1642"/>
                                          </p:stCondLst>
                                        </p:cTn>
                                        <p:tgtEl>
                                          <p:spTgt spid="32"/>
                                        </p:tgtEl>
                                      </p:cBhvr>
                                      <p:to x="100000" y="90000"/>
                                    </p:animScale>
                                    <p:animScale>
                                      <p:cBhvr>
                                        <p:cTn id="82" dur="166" decel="50000">
                                          <p:stCondLst>
                                            <p:cond delay="1668"/>
                                          </p:stCondLst>
                                        </p:cTn>
                                        <p:tgtEl>
                                          <p:spTgt spid="32"/>
                                        </p:tgtEl>
                                      </p:cBhvr>
                                      <p:to x="100000" y="100000"/>
                                    </p:animScale>
                                    <p:animScale>
                                      <p:cBhvr>
                                        <p:cTn id="83" dur="26">
                                          <p:stCondLst>
                                            <p:cond delay="1808"/>
                                          </p:stCondLst>
                                        </p:cTn>
                                        <p:tgtEl>
                                          <p:spTgt spid="32"/>
                                        </p:tgtEl>
                                      </p:cBhvr>
                                      <p:to x="100000" y="95000"/>
                                    </p:animScale>
                                    <p:animScale>
                                      <p:cBhvr>
                                        <p:cTn id="84"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Assessing Fiscal Space </a:t>
            </a:r>
            <a:r>
              <a:rPr lang="en-US" sz="4000" b="0">
                <a:solidFill>
                  <a:schemeClr val="bg1"/>
                </a:solidFill>
              </a:rPr>
              <a:t>for Health: </a:t>
            </a:r>
            <a:r>
              <a:rPr lang="en-US" sz="4000" b="0" dirty="0">
                <a:solidFill>
                  <a:schemeClr val="bg1"/>
                </a:solidFill>
              </a:rPr>
              <a:t>Examining Options</a:t>
            </a:r>
          </a:p>
        </p:txBody>
      </p:sp>
      <p:graphicFrame>
        <p:nvGraphicFramePr>
          <p:cNvPr id="7" name="Diagram 6"/>
          <p:cNvGraphicFramePr/>
          <p:nvPr>
            <p:extLst/>
          </p:nvPr>
        </p:nvGraphicFramePr>
        <p:xfrm>
          <a:off x="306520" y="1447800"/>
          <a:ext cx="11277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p:nvPr/>
        </p:nvSpPr>
        <p:spPr>
          <a:xfrm>
            <a:off x="6738172" y="1350539"/>
            <a:ext cx="4643387"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Deriving implications for health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from a country’s overall fiscal space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framework, e.g., as a result of conducive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macroeconomic conditions.</a:t>
            </a:r>
          </a:p>
        </p:txBody>
      </p:sp>
      <p:sp>
        <p:nvSpPr>
          <p:cNvPr id="9" name="TextBox 4"/>
          <p:cNvSpPr txBox="1"/>
          <p:nvPr/>
        </p:nvSpPr>
        <p:spPr>
          <a:xfrm>
            <a:off x="8612363" y="2884062"/>
            <a:ext cx="3199915"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Focusing on the extent to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which health might be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reprioritized within the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government budget.</a:t>
            </a:r>
          </a:p>
        </p:txBody>
      </p:sp>
      <p:sp>
        <p:nvSpPr>
          <p:cNvPr id="10" name="TextBox 5"/>
          <p:cNvSpPr txBox="1"/>
          <p:nvPr/>
        </p:nvSpPr>
        <p:spPr>
          <a:xfrm>
            <a:off x="7829567" y="5017749"/>
            <a:ext cx="421087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Examining pros and cons of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sector-specific means to raising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additional revenues, e.g., earmarked income/consumption and sin taxes, etc.</a:t>
            </a:r>
          </a:p>
        </p:txBody>
      </p:sp>
      <p:sp>
        <p:nvSpPr>
          <p:cNvPr id="11" name="TextBox 6"/>
          <p:cNvSpPr txBox="1"/>
          <p:nvPr/>
        </p:nvSpPr>
        <p:spPr>
          <a:xfrm>
            <a:off x="897079" y="4828905"/>
            <a:ext cx="3107582" cy="9787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Evaluating the use of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additional sector-specific</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financing from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external sources.</a:t>
            </a:r>
          </a:p>
        </p:txBody>
      </p:sp>
      <p:sp>
        <p:nvSpPr>
          <p:cNvPr id="12" name="TextBox 7"/>
          <p:cNvSpPr txBox="1"/>
          <p:nvPr/>
        </p:nvSpPr>
        <p:spPr>
          <a:xfrm>
            <a:off x="892174" y="2272138"/>
            <a:ext cx="3117392" cy="7571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Improving the </a:t>
            </a: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efficiency</a:t>
            </a: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of existing and/or new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sector outlays.</a:t>
            </a:r>
          </a:p>
        </p:txBody>
      </p:sp>
      <p:sp>
        <p:nvSpPr>
          <p:cNvPr id="3" name="Arrow: Right 2">
            <a:extLst>
              <a:ext uri="{FF2B5EF4-FFF2-40B4-BE49-F238E27FC236}">
                <a16:creationId xmlns:a16="http://schemas.microsoft.com/office/drawing/2014/main" id="{7088EA5A-B7B0-4941-9B1A-618B0DD37630}"/>
              </a:ext>
            </a:extLst>
          </p:cNvPr>
          <p:cNvSpPr/>
          <p:nvPr/>
        </p:nvSpPr>
        <p:spPr bwMode="auto">
          <a:xfrm>
            <a:off x="1947436" y="3126529"/>
            <a:ext cx="1006868" cy="751563"/>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Tree>
    <p:extLst>
      <p:ext uri="{BB962C8B-B14F-4D97-AF65-F5344CB8AC3E}">
        <p14:creationId xmlns:p14="http://schemas.microsoft.com/office/powerpoint/2010/main" val="20352335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14A152A-FA55-44FE-AE00-44BEEEDCCB67}"/>
              </a:ext>
            </a:extLst>
          </p:cNvPr>
          <p:cNvGraphicFramePr>
            <a:graphicFrameLocks noChangeAspect="1"/>
          </p:cNvGraphicFramePr>
          <p:nvPr>
            <p:extLst/>
          </p:nvPr>
        </p:nvGraphicFramePr>
        <p:xfrm>
          <a:off x="1500292" y="3294708"/>
          <a:ext cx="3295650" cy="1874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6" name="TextBox 15"/>
          <p:cNvSpPr txBox="1"/>
          <p:nvPr/>
        </p:nvSpPr>
        <p:spPr>
          <a:xfrm>
            <a:off x="612913" y="2031648"/>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2031648"/>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2031648"/>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2031648"/>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2320603"/>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2320603"/>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2308647"/>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11" name="TextBox 10">
            <a:extLst>
              <a:ext uri="{FF2B5EF4-FFF2-40B4-BE49-F238E27FC236}">
                <a16:creationId xmlns:a16="http://schemas.microsoft.com/office/drawing/2014/main" id="{91155FCB-7667-43D4-85F6-040DC3A5CB30}"/>
              </a:ext>
            </a:extLst>
          </p:cNvPr>
          <p:cNvSpPr txBox="1"/>
          <p:nvPr/>
        </p:nvSpPr>
        <p:spPr>
          <a:xfrm>
            <a:off x="9601200" y="2031648"/>
            <a:ext cx="1981200" cy="923330"/>
          </a:xfrm>
          <a:prstGeom prst="rect">
            <a:avLst/>
          </a:prstGeom>
          <a:noFill/>
          <a:ln>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Outputs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Outcomes</a:t>
            </a:r>
          </a:p>
        </p:txBody>
      </p:sp>
      <p:cxnSp>
        <p:nvCxnSpPr>
          <p:cNvPr id="12" name="Straight Arrow Connector 11">
            <a:extLst>
              <a:ext uri="{FF2B5EF4-FFF2-40B4-BE49-F238E27FC236}">
                <a16:creationId xmlns:a16="http://schemas.microsoft.com/office/drawing/2014/main" id="{1702E007-89EE-417B-8BBD-BAEB6E36CB76}"/>
              </a:ext>
            </a:extLst>
          </p:cNvPr>
          <p:cNvCxnSpPr/>
          <p:nvPr/>
        </p:nvCxnSpPr>
        <p:spPr>
          <a:xfrm>
            <a:off x="9412356" y="2493313"/>
            <a:ext cx="228600" cy="0"/>
          </a:xfrm>
          <a:prstGeom prst="straightConnector1">
            <a:avLst/>
          </a:prstGeom>
          <a:noFill/>
          <a:ln w="25400" cap="flat" cmpd="sng" algn="ctr">
            <a:solidFill>
              <a:schemeClr val="bg1">
                <a:lumMod val="65000"/>
              </a:schemeClr>
            </a:solidFill>
            <a:prstDash val="solid"/>
            <a:tailEnd type="triangle"/>
          </a:ln>
          <a:effectLst>
            <a:outerShdw blurRad="40000" dist="20000" dir="5400000" rotWithShape="0">
              <a:srgbClr val="000000">
                <a:alpha val="38000"/>
              </a:srgbClr>
            </a:outerShdw>
          </a:effectLst>
        </p:spPr>
      </p:cxnSp>
      <p:sp>
        <p:nvSpPr>
          <p:cNvPr id="28" name="Content Placeholder 2">
            <a:extLst>
              <a:ext uri="{FF2B5EF4-FFF2-40B4-BE49-F238E27FC236}">
                <a16:creationId xmlns:a16="http://schemas.microsoft.com/office/drawing/2014/main" id="{6257CD23-7C8C-4117-B0B2-5224917E539B}"/>
              </a:ext>
            </a:extLst>
          </p:cNvPr>
          <p:cNvSpPr txBox="1">
            <a:spLocks/>
          </p:cNvSpPr>
          <p:nvPr/>
        </p:nvSpPr>
        <p:spPr>
          <a:xfrm>
            <a:off x="381000" y="1642481"/>
            <a:ext cx="11430000" cy="4010891"/>
          </a:xfrm>
          <a:prstGeom prst="rect">
            <a:avLst/>
          </a:prstGeom>
          <a:ln w="92075">
            <a:solidFill>
              <a:srgbClr val="3399FF"/>
            </a:solidFill>
          </a:ln>
        </p:spPr>
        <p:txBody>
          <a:bodyPr anchor="t">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400" b="0" i="0" u="none" strike="noStrike" kern="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37" name="Rectangle 36">
            <a:extLst>
              <a:ext uri="{FF2B5EF4-FFF2-40B4-BE49-F238E27FC236}">
                <a16:creationId xmlns:a16="http://schemas.microsoft.com/office/drawing/2014/main" id="{CFE9AFF6-0E60-4113-A578-473CD3488AA1}"/>
              </a:ext>
            </a:extLst>
          </p:cNvPr>
          <p:cNvSpPr/>
          <p:nvPr/>
        </p:nvSpPr>
        <p:spPr>
          <a:xfrm>
            <a:off x="6390862" y="3902902"/>
            <a:ext cx="4041910" cy="584775"/>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US$3,700 = US$60</a:t>
            </a:r>
            <a:endParaRPr kumimoji="0" lang="en-US" sz="12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29" name="TextBox 28">
            <a:extLst>
              <a:ext uri="{FF2B5EF4-FFF2-40B4-BE49-F238E27FC236}">
                <a16:creationId xmlns:a16="http://schemas.microsoft.com/office/drawing/2014/main" id="{7AD59640-6BAA-4298-AB3C-0517D49BD9E2}"/>
              </a:ext>
            </a:extLst>
          </p:cNvPr>
          <p:cNvSpPr txBox="1"/>
          <p:nvPr/>
        </p:nvSpPr>
        <p:spPr>
          <a:xfrm>
            <a:off x="1605824" y="5035240"/>
            <a:ext cx="13773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GDP per capita</a:t>
            </a:r>
          </a:p>
        </p:txBody>
      </p:sp>
      <p:sp>
        <p:nvSpPr>
          <p:cNvPr id="30" name="TextBox 29">
            <a:extLst>
              <a:ext uri="{FF2B5EF4-FFF2-40B4-BE49-F238E27FC236}">
                <a16:creationId xmlns:a16="http://schemas.microsoft.com/office/drawing/2014/main" id="{D494FC89-6123-4F96-B12C-1F112E72B12C}"/>
              </a:ext>
            </a:extLst>
          </p:cNvPr>
          <p:cNvSpPr txBox="1"/>
          <p:nvPr/>
        </p:nvSpPr>
        <p:spPr>
          <a:xfrm>
            <a:off x="2647936" y="4100584"/>
            <a:ext cx="67037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Public</a:t>
            </a:r>
          </a:p>
        </p:txBody>
      </p:sp>
      <p:sp>
        <p:nvSpPr>
          <p:cNvPr id="31" name="TextBox 30">
            <a:extLst>
              <a:ext uri="{FF2B5EF4-FFF2-40B4-BE49-F238E27FC236}">
                <a16:creationId xmlns:a16="http://schemas.microsoft.com/office/drawing/2014/main" id="{2AE9023E-3244-4143-83AF-54A78140905A}"/>
              </a:ext>
            </a:extLst>
          </p:cNvPr>
          <p:cNvSpPr txBox="1"/>
          <p:nvPr/>
        </p:nvSpPr>
        <p:spPr>
          <a:xfrm>
            <a:off x="4846742" y="4674065"/>
            <a:ext cx="70403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Health</a:t>
            </a:r>
          </a:p>
        </p:txBody>
      </p:sp>
      <p:cxnSp>
        <p:nvCxnSpPr>
          <p:cNvPr id="38" name="Straight Arrow Connector 37">
            <a:extLst>
              <a:ext uri="{FF2B5EF4-FFF2-40B4-BE49-F238E27FC236}">
                <a16:creationId xmlns:a16="http://schemas.microsoft.com/office/drawing/2014/main" id="{32B939AA-FB80-4DCE-9FFD-C0D6FF45C1B0}"/>
              </a:ext>
            </a:extLst>
          </p:cNvPr>
          <p:cNvCxnSpPr>
            <a:cxnSpLocks/>
          </p:cNvCxnSpPr>
          <p:nvPr/>
        </p:nvCxnSpPr>
        <p:spPr bwMode="auto">
          <a:xfrm flipH="1" flipV="1">
            <a:off x="4686750" y="4448256"/>
            <a:ext cx="292001" cy="2349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 name="Isosceles Triangle 4">
            <a:extLst>
              <a:ext uri="{FF2B5EF4-FFF2-40B4-BE49-F238E27FC236}">
                <a16:creationId xmlns:a16="http://schemas.microsoft.com/office/drawing/2014/main" id="{62381E6A-4FAA-43C7-9220-7CE824E776EB}"/>
              </a:ext>
            </a:extLst>
          </p:cNvPr>
          <p:cNvSpPr/>
          <p:nvPr/>
        </p:nvSpPr>
        <p:spPr bwMode="auto">
          <a:xfrm rot="17999019">
            <a:off x="4412912" y="4209287"/>
            <a:ext cx="80920" cy="285335"/>
          </a:xfrm>
          <a:prstGeom prst="triangle">
            <a:avLst/>
          </a:prstGeom>
          <a:solidFill>
            <a:srgbClr val="92D050"/>
          </a:solidFill>
          <a:ln w="1905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
        <p:nvSpPr>
          <p:cNvPr id="33" name="Oval 32">
            <a:extLst>
              <a:ext uri="{FF2B5EF4-FFF2-40B4-BE49-F238E27FC236}">
                <a16:creationId xmlns:a16="http://schemas.microsoft.com/office/drawing/2014/main" id="{39CF6F05-3AD5-490E-B1FB-EFEDEC569184}"/>
              </a:ext>
            </a:extLst>
          </p:cNvPr>
          <p:cNvSpPr/>
          <p:nvPr/>
        </p:nvSpPr>
        <p:spPr bwMode="auto">
          <a:xfrm>
            <a:off x="7366245" y="1576058"/>
            <a:ext cx="4191001" cy="1549613"/>
          </a:xfrm>
          <a:prstGeom prst="ellipse">
            <a:avLst/>
          </a:prstGeom>
          <a:noFill/>
          <a:ln w="38100" cap="flat" cmpd="sng" algn="ctr">
            <a:solidFill>
              <a:srgbClr val="FF0000"/>
            </a:solidFill>
            <a:prstDash val="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
        <p:nvSpPr>
          <p:cNvPr id="3" name="Explosion: 14 Points 2">
            <a:extLst>
              <a:ext uri="{FF2B5EF4-FFF2-40B4-BE49-F238E27FC236}">
                <a16:creationId xmlns:a16="http://schemas.microsoft.com/office/drawing/2014/main" id="{F9BA4968-E667-43D2-A825-F4758A4B7A4A}"/>
              </a:ext>
            </a:extLst>
          </p:cNvPr>
          <p:cNvSpPr/>
          <p:nvPr/>
        </p:nvSpPr>
        <p:spPr bwMode="auto">
          <a:xfrm>
            <a:off x="4259090" y="4100584"/>
            <a:ext cx="531571" cy="534477"/>
          </a:xfrm>
          <a:prstGeom prst="irregularSeal2">
            <a:avLst/>
          </a:prstGeom>
          <a:no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pPr>
            <a:endParaRPr lang="en-US" sz="1400" b="0" dirty="0">
              <a:solidFill>
                <a:schemeClr val="accent1">
                  <a:lumMod val="75000"/>
                  <a:lumOff val="25000"/>
                </a:schemeClr>
              </a:solidFill>
              <a:latin typeface="+mn-lt"/>
              <a:cs typeface="Times New Roman" pitchFamily="18" charset="0"/>
            </a:endParaRPr>
          </a:p>
        </p:txBody>
      </p:sp>
      <p:sp>
        <p:nvSpPr>
          <p:cNvPr id="25" name="Oval 24">
            <a:extLst>
              <a:ext uri="{FF2B5EF4-FFF2-40B4-BE49-F238E27FC236}">
                <a16:creationId xmlns:a16="http://schemas.microsoft.com/office/drawing/2014/main" id="{C403699B-DA7C-4DB6-BCA1-7EA37866595B}"/>
              </a:ext>
            </a:extLst>
          </p:cNvPr>
          <p:cNvSpPr/>
          <p:nvPr/>
        </p:nvSpPr>
        <p:spPr bwMode="auto">
          <a:xfrm>
            <a:off x="9132229" y="4190068"/>
            <a:ext cx="659032" cy="275494"/>
          </a:xfrm>
          <a:prstGeom prst="ellipse">
            <a:avLst/>
          </a:prstGeom>
          <a:noFill/>
          <a:ln w="19050" cap="flat" cmpd="sng" algn="ctr">
            <a:solidFill>
              <a:srgbClr val="FF0000"/>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Tree>
    <p:extLst>
      <p:ext uri="{BB962C8B-B14F-4D97-AF65-F5344CB8AC3E}">
        <p14:creationId xmlns:p14="http://schemas.microsoft.com/office/powerpoint/2010/main" val="83413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endCondLst>
                                    <p:cond evt="onNext" delay="0">
                                      <p:tgtEl>
                                        <p:sldTgt/>
                                      </p:tgtEl>
                                    </p:cond>
                                  </p:end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Inefficiencies in the Health Sector</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403667"/>
            <a:ext cx="5007847" cy="5126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0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8" name="Rectangle 7">
            <a:extLst>
              <a:ext uri="{FF2B5EF4-FFF2-40B4-BE49-F238E27FC236}">
                <a16:creationId xmlns:a16="http://schemas.microsoft.com/office/drawing/2014/main" id="{A829DE06-BD82-4751-9AE2-C9233907DFC7}"/>
              </a:ext>
            </a:extLst>
          </p:cNvPr>
          <p:cNvSpPr/>
          <p:nvPr/>
        </p:nvSpPr>
        <p:spPr>
          <a:xfrm>
            <a:off x="321225" y="1403666"/>
            <a:ext cx="4030193" cy="5299730"/>
          </a:xfrm>
          <a:prstGeom prst="rect">
            <a:avLst/>
          </a:prstGeom>
          <a:solidFill>
            <a:schemeClr val="bg1"/>
          </a:solidFill>
          <a:ln w="254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Arial Narrow" panose="020B0606020202030204" pitchFamily="34" charset="0"/>
              <a:ea typeface="+mn-ea"/>
              <a:cs typeface="+mn-cs"/>
            </a:endParaRPr>
          </a:p>
        </p:txBody>
      </p:sp>
      <p:graphicFrame>
        <p:nvGraphicFramePr>
          <p:cNvPr id="9" name="Chart 8">
            <a:extLst>
              <a:ext uri="{FF2B5EF4-FFF2-40B4-BE49-F238E27FC236}">
                <a16:creationId xmlns:a16="http://schemas.microsoft.com/office/drawing/2014/main" id="{01F2B09C-3C2C-497F-9451-40EAEFE9C0C2}"/>
              </a:ext>
            </a:extLst>
          </p:cNvPr>
          <p:cNvGraphicFramePr/>
          <p:nvPr>
            <p:extLst/>
          </p:nvPr>
        </p:nvGraphicFramePr>
        <p:xfrm>
          <a:off x="0" y="959065"/>
          <a:ext cx="5775731" cy="5291013"/>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0AA5B26D-9D6F-4A5C-9EF5-6CC314FEA209}"/>
              </a:ext>
            </a:extLst>
          </p:cNvPr>
          <p:cNvCxnSpPr/>
          <p:nvPr/>
        </p:nvCxnSpPr>
        <p:spPr>
          <a:xfrm>
            <a:off x="424867" y="1587306"/>
            <a:ext cx="3728225" cy="0"/>
          </a:xfrm>
          <a:prstGeom prst="line">
            <a:avLst/>
          </a:prstGeom>
          <a:ln w="19050">
            <a:solidFill>
              <a:schemeClr val="tx1">
                <a:lumMod val="50000"/>
                <a:lumOff val="50000"/>
              </a:schemeClr>
            </a:solidFill>
            <a:tailEnd type="non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AE8B1D6-96CA-484A-ADB0-194742FBA802}"/>
              </a:ext>
            </a:extLst>
          </p:cNvPr>
          <p:cNvSpPr txBox="1"/>
          <p:nvPr/>
        </p:nvSpPr>
        <p:spPr>
          <a:xfrm>
            <a:off x="908218" y="6130401"/>
            <a:ext cx="2554173" cy="400110"/>
          </a:xfrm>
          <a:prstGeom prst="rect">
            <a:avLst/>
          </a:prstGeom>
          <a:noFill/>
        </p:spPr>
        <p:txBody>
          <a:bodyPr wrap="squar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2600" b="0" i="0" u="none" strike="noStrike" kern="1200" spc="0" baseline="0">
                <a:solidFill>
                  <a:prstClr val="black">
                    <a:lumMod val="65000"/>
                    <a:lumOff val="35000"/>
                  </a:prstClr>
                </a:solidFill>
                <a:latin typeface="+mn-lt"/>
                <a:ea typeface="+mn-ea"/>
                <a:cs typeface="+mn-cs"/>
              </a:defRPr>
            </a:pPr>
            <a:r>
              <a:rPr kumimoji="0" lang="en-US" sz="2000" b="1" i="0" u="none" strike="noStrike" kern="1200" cap="none" spc="0" normalizeH="0" baseline="0" noProof="0" dirty="0">
                <a:ln>
                  <a:noFill/>
                </a:ln>
                <a:solidFill>
                  <a:srgbClr val="002060"/>
                </a:solidFill>
                <a:effectLst/>
                <a:uLnTx/>
                <a:uFillTx/>
                <a:latin typeface="Garamond" panose="02020404030301010803" pitchFamily="18" charset="0"/>
                <a:ea typeface="MS PGothic" pitchFamily="34" charset="-128"/>
                <a:cs typeface="Arial" charset="0"/>
              </a:rPr>
              <a:t>Total health spending</a:t>
            </a:r>
            <a:endParaRPr kumimoji="0" lang="en-US" sz="2000" b="0" i="1" u="none" strike="noStrike" kern="1200" cap="none" spc="0" normalizeH="0" baseline="0" noProof="0" dirty="0">
              <a:ln>
                <a:noFill/>
              </a:ln>
              <a:solidFill>
                <a:srgbClr val="002345">
                  <a:lumMod val="50000"/>
                  <a:lumOff val="50000"/>
                </a:srgbClr>
              </a:solidFill>
              <a:effectLst/>
              <a:uLnTx/>
              <a:uFillTx/>
              <a:latin typeface="Garamond" panose="02020404030301010803" pitchFamily="18" charset="0"/>
              <a:ea typeface="MS PGothic" pitchFamily="34" charset="-128"/>
              <a:cs typeface="Arial" charset="0"/>
            </a:endParaRPr>
          </a:p>
        </p:txBody>
      </p:sp>
      <p:sp>
        <p:nvSpPr>
          <p:cNvPr id="15" name="TextBox 14">
            <a:extLst>
              <a:ext uri="{FF2B5EF4-FFF2-40B4-BE49-F238E27FC236}">
                <a16:creationId xmlns:a16="http://schemas.microsoft.com/office/drawing/2014/main" id="{D4796898-CA49-4915-A9AB-FAE7DA980F9A}"/>
              </a:ext>
            </a:extLst>
          </p:cNvPr>
          <p:cNvSpPr txBox="1"/>
          <p:nvPr/>
        </p:nvSpPr>
        <p:spPr>
          <a:xfrm>
            <a:off x="1447080" y="1974314"/>
            <a:ext cx="2323929" cy="40011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345"/>
                </a:solidFill>
                <a:effectLst/>
                <a:uLnTx/>
                <a:uFillTx/>
                <a:latin typeface="Garamond" panose="02020404030301010803" pitchFamily="18" charset="0"/>
                <a:ea typeface="Calibri" charset="0"/>
                <a:cs typeface="Calibri" charset="0"/>
              </a:rPr>
              <a:t>Share wasted</a:t>
            </a:r>
          </a:p>
        </p:txBody>
      </p:sp>
      <p:sp>
        <p:nvSpPr>
          <p:cNvPr id="16" name="Rectangle 15">
            <a:extLst>
              <a:ext uri="{FF2B5EF4-FFF2-40B4-BE49-F238E27FC236}">
                <a16:creationId xmlns:a16="http://schemas.microsoft.com/office/drawing/2014/main" id="{6285A657-51BD-4EEC-87C5-843422729D0A}"/>
              </a:ext>
            </a:extLst>
          </p:cNvPr>
          <p:cNvSpPr/>
          <p:nvPr/>
        </p:nvSpPr>
        <p:spPr>
          <a:xfrm>
            <a:off x="1142749" y="2023565"/>
            <a:ext cx="274320" cy="274320"/>
          </a:xfrm>
          <a:prstGeom prst="rect">
            <a:avLst/>
          </a:prstGeom>
          <a:solidFill>
            <a:srgbClr val="D9D9D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Arial Narrow" panose="020B0606020202030204" pitchFamily="34" charset="0"/>
              <a:ea typeface="+mn-ea"/>
              <a:cs typeface="+mn-cs"/>
            </a:endParaRPr>
          </a:p>
        </p:txBody>
      </p:sp>
      <p:sp>
        <p:nvSpPr>
          <p:cNvPr id="17" name="Trapezoid 16">
            <a:extLst>
              <a:ext uri="{FF2B5EF4-FFF2-40B4-BE49-F238E27FC236}">
                <a16:creationId xmlns:a16="http://schemas.microsoft.com/office/drawing/2014/main" id="{2CB2DD93-182C-4CEA-98E5-A8C94DBED164}"/>
              </a:ext>
            </a:extLst>
          </p:cNvPr>
          <p:cNvSpPr/>
          <p:nvPr/>
        </p:nvSpPr>
        <p:spPr>
          <a:xfrm rot="16200000">
            <a:off x="3475711" y="1049761"/>
            <a:ext cx="2291138" cy="3951953"/>
          </a:xfrm>
          <a:prstGeom prst="trapezoid">
            <a:avLst>
              <a:gd name="adj" fmla="val 27296"/>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Arial Narrow" panose="020B0606020202030204" pitchFamily="34" charset="0"/>
              <a:ea typeface="+mn-ea"/>
              <a:cs typeface="+mn-cs"/>
            </a:endParaRPr>
          </a:p>
        </p:txBody>
      </p:sp>
      <p:sp>
        <p:nvSpPr>
          <p:cNvPr id="18" name="TextBox 17">
            <a:extLst>
              <a:ext uri="{FF2B5EF4-FFF2-40B4-BE49-F238E27FC236}">
                <a16:creationId xmlns:a16="http://schemas.microsoft.com/office/drawing/2014/main" id="{9CB89D27-A3AF-4876-B627-79D0F9F497FA}"/>
              </a:ext>
            </a:extLst>
          </p:cNvPr>
          <p:cNvSpPr txBox="1"/>
          <p:nvPr/>
        </p:nvSpPr>
        <p:spPr>
          <a:xfrm>
            <a:off x="8059735" y="6123600"/>
            <a:ext cx="2632536" cy="400110"/>
          </a:xfrm>
          <a:prstGeom prst="rect">
            <a:avLst/>
          </a:prstGeom>
          <a:noFill/>
        </p:spPr>
        <p:txBody>
          <a:bodyPr wrap="square" l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2600" b="0" i="0" u="none" strike="noStrike" kern="1200" spc="0" baseline="0">
                <a:solidFill>
                  <a:prstClr val="black">
                    <a:lumMod val="65000"/>
                    <a:lumOff val="35000"/>
                  </a:prstClr>
                </a:solidFill>
                <a:latin typeface="+mn-lt"/>
                <a:ea typeface="+mn-ea"/>
                <a:cs typeface="+mn-cs"/>
              </a:defRPr>
            </a:pPr>
            <a:r>
              <a:rPr kumimoji="0" lang="en-US" sz="2000" b="1" i="0" u="none" strike="noStrike" kern="1200" cap="none" spc="0" normalizeH="0" baseline="0" noProof="0" dirty="0">
                <a:ln>
                  <a:noFill/>
                </a:ln>
                <a:solidFill>
                  <a:srgbClr val="002060"/>
                </a:solidFill>
                <a:effectLst/>
                <a:uLnTx/>
                <a:uFillTx/>
                <a:latin typeface="Garamond" panose="02020404030301010803" pitchFamily="18" charset="0"/>
                <a:ea typeface="MS PGothic" pitchFamily="34" charset="-128"/>
                <a:cs typeface="Arial" charset="0"/>
              </a:rPr>
              <a:t>Sources of inefficiency</a:t>
            </a:r>
            <a:endParaRPr kumimoji="0" lang="en-US" sz="2000" b="0" i="1" u="none" strike="noStrike" kern="1200" cap="none" spc="0" normalizeH="0" baseline="0" noProof="0" dirty="0">
              <a:ln>
                <a:noFill/>
              </a:ln>
              <a:solidFill>
                <a:srgbClr val="002345">
                  <a:lumMod val="50000"/>
                  <a:lumOff val="50000"/>
                </a:srgbClr>
              </a:solidFill>
              <a:effectLst/>
              <a:uLnTx/>
              <a:uFillTx/>
              <a:latin typeface="Garamond" panose="02020404030301010803" pitchFamily="18" charset="0"/>
              <a:ea typeface="MS PGothic" pitchFamily="34" charset="-128"/>
              <a:cs typeface="Arial" charset="0"/>
            </a:endParaRPr>
          </a:p>
        </p:txBody>
      </p:sp>
      <p:cxnSp>
        <p:nvCxnSpPr>
          <p:cNvPr id="19" name="Straight Connector 18">
            <a:extLst>
              <a:ext uri="{FF2B5EF4-FFF2-40B4-BE49-F238E27FC236}">
                <a16:creationId xmlns:a16="http://schemas.microsoft.com/office/drawing/2014/main" id="{050B54D7-6E63-4533-AEC1-3B1FBFB02BA5}"/>
              </a:ext>
            </a:extLst>
          </p:cNvPr>
          <p:cNvCxnSpPr>
            <a:cxnSpLocks/>
          </p:cNvCxnSpPr>
          <p:nvPr/>
        </p:nvCxnSpPr>
        <p:spPr>
          <a:xfrm flipV="1">
            <a:off x="6999828" y="1382607"/>
            <a:ext cx="4135254" cy="6705"/>
          </a:xfrm>
          <a:prstGeom prst="line">
            <a:avLst/>
          </a:prstGeom>
          <a:ln w="19050">
            <a:solidFill>
              <a:schemeClr val="tx1">
                <a:lumMod val="50000"/>
                <a:lumOff val="50000"/>
              </a:schemeClr>
            </a:solidFill>
            <a:tailEnd type="non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87781309-6673-46CA-99DE-88912B5227A3}"/>
              </a:ext>
            </a:extLst>
          </p:cNvPr>
          <p:cNvSpPr/>
          <p:nvPr/>
        </p:nvSpPr>
        <p:spPr>
          <a:xfrm>
            <a:off x="7170788" y="1551506"/>
            <a:ext cx="1322172" cy="559676"/>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Wrong staff mix</a:t>
            </a:r>
          </a:p>
        </p:txBody>
      </p:sp>
      <p:sp>
        <p:nvSpPr>
          <p:cNvPr id="21" name="Rectangle 20">
            <a:extLst>
              <a:ext uri="{FF2B5EF4-FFF2-40B4-BE49-F238E27FC236}">
                <a16:creationId xmlns:a16="http://schemas.microsoft.com/office/drawing/2014/main" id="{F862EBF7-DE4D-468B-AA52-00CB3799039D}"/>
              </a:ext>
            </a:extLst>
          </p:cNvPr>
          <p:cNvSpPr/>
          <p:nvPr/>
        </p:nvSpPr>
        <p:spPr>
          <a:xfrm>
            <a:off x="9063547" y="2845920"/>
            <a:ext cx="2188835" cy="621312"/>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Under-use of generics</a:t>
            </a:r>
          </a:p>
        </p:txBody>
      </p:sp>
      <p:sp>
        <p:nvSpPr>
          <p:cNvPr id="22" name="Rectangle 21">
            <a:extLst>
              <a:ext uri="{FF2B5EF4-FFF2-40B4-BE49-F238E27FC236}">
                <a16:creationId xmlns:a16="http://schemas.microsoft.com/office/drawing/2014/main" id="{B563BAF1-5794-49C1-B6C8-A6BDDF8F3753}"/>
              </a:ext>
            </a:extLst>
          </p:cNvPr>
          <p:cNvSpPr/>
          <p:nvPr/>
        </p:nvSpPr>
        <p:spPr>
          <a:xfrm>
            <a:off x="7553784" y="2302809"/>
            <a:ext cx="1906345" cy="559676"/>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Over-prescription</a:t>
            </a:r>
          </a:p>
        </p:txBody>
      </p:sp>
      <p:sp>
        <p:nvSpPr>
          <p:cNvPr id="23" name="Rectangle 22">
            <a:extLst>
              <a:ext uri="{FF2B5EF4-FFF2-40B4-BE49-F238E27FC236}">
                <a16:creationId xmlns:a16="http://schemas.microsoft.com/office/drawing/2014/main" id="{BBA6E5C9-10FA-4EF7-92B2-78AF09995659}"/>
              </a:ext>
            </a:extLst>
          </p:cNvPr>
          <p:cNvSpPr/>
          <p:nvPr/>
        </p:nvSpPr>
        <p:spPr>
          <a:xfrm>
            <a:off x="9602052" y="2272479"/>
            <a:ext cx="1332166" cy="559676"/>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Low drug quality</a:t>
            </a:r>
          </a:p>
        </p:txBody>
      </p:sp>
      <p:sp>
        <p:nvSpPr>
          <p:cNvPr id="24" name="Rectangle 23">
            <a:extLst>
              <a:ext uri="{FF2B5EF4-FFF2-40B4-BE49-F238E27FC236}">
                <a16:creationId xmlns:a16="http://schemas.microsoft.com/office/drawing/2014/main" id="{324ABCD7-7C97-4750-B7F2-649E4BCCEEFC}"/>
              </a:ext>
            </a:extLst>
          </p:cNvPr>
          <p:cNvSpPr/>
          <p:nvPr/>
        </p:nvSpPr>
        <p:spPr>
          <a:xfrm>
            <a:off x="7237013" y="2867792"/>
            <a:ext cx="1465627" cy="559676"/>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Garamond" panose="02020404030301010803" pitchFamily="18" charset="0"/>
                <a:ea typeface="Calibri" charset="0"/>
                <a:cs typeface="Calibri" charset="0"/>
              </a:rPr>
              <a:t>Counterfeit</a:t>
            </a:r>
            <a:endPar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endParaRPr>
          </a:p>
        </p:txBody>
      </p:sp>
      <p:sp>
        <p:nvSpPr>
          <p:cNvPr id="25" name="Rectangle 24">
            <a:extLst>
              <a:ext uri="{FF2B5EF4-FFF2-40B4-BE49-F238E27FC236}">
                <a16:creationId xmlns:a16="http://schemas.microsoft.com/office/drawing/2014/main" id="{F351CF6C-2DB0-47DB-B93F-50799DC78E68}"/>
              </a:ext>
            </a:extLst>
          </p:cNvPr>
          <p:cNvSpPr/>
          <p:nvPr/>
        </p:nvSpPr>
        <p:spPr>
          <a:xfrm>
            <a:off x="7665113" y="3447690"/>
            <a:ext cx="1677716" cy="513231"/>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Hospital size</a:t>
            </a:r>
          </a:p>
        </p:txBody>
      </p:sp>
      <p:sp>
        <p:nvSpPr>
          <p:cNvPr id="26" name="Rectangle 25">
            <a:extLst>
              <a:ext uri="{FF2B5EF4-FFF2-40B4-BE49-F238E27FC236}">
                <a16:creationId xmlns:a16="http://schemas.microsoft.com/office/drawing/2014/main" id="{E99EDA84-CDBE-4483-9E88-87A5C0B599CD}"/>
              </a:ext>
            </a:extLst>
          </p:cNvPr>
          <p:cNvSpPr/>
          <p:nvPr/>
        </p:nvSpPr>
        <p:spPr>
          <a:xfrm>
            <a:off x="9182135" y="3808614"/>
            <a:ext cx="1588443" cy="559676"/>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Garamond" panose="02020404030301010803" pitchFamily="18" charset="0"/>
                <a:ea typeface="Calibri" charset="0"/>
                <a:cs typeface="Calibri" charset="0"/>
              </a:rPr>
              <a:t>Length </a:t>
            </a: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of stay</a:t>
            </a:r>
          </a:p>
        </p:txBody>
      </p:sp>
      <p:sp>
        <p:nvSpPr>
          <p:cNvPr id="27" name="Rectangle 26">
            <a:extLst>
              <a:ext uri="{FF2B5EF4-FFF2-40B4-BE49-F238E27FC236}">
                <a16:creationId xmlns:a16="http://schemas.microsoft.com/office/drawing/2014/main" id="{42F83F50-2C55-430D-A355-105BB620D137}"/>
              </a:ext>
            </a:extLst>
          </p:cNvPr>
          <p:cNvSpPr/>
          <p:nvPr/>
        </p:nvSpPr>
        <p:spPr>
          <a:xfrm>
            <a:off x="7684762" y="4150965"/>
            <a:ext cx="1442821" cy="499301"/>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Corruption</a:t>
            </a:r>
          </a:p>
        </p:txBody>
      </p:sp>
      <p:sp>
        <p:nvSpPr>
          <p:cNvPr id="28" name="Rectangle 27">
            <a:extLst>
              <a:ext uri="{FF2B5EF4-FFF2-40B4-BE49-F238E27FC236}">
                <a16:creationId xmlns:a16="http://schemas.microsoft.com/office/drawing/2014/main" id="{FFB1B703-6F57-42F7-8563-2C9D10DFC360}"/>
              </a:ext>
            </a:extLst>
          </p:cNvPr>
          <p:cNvSpPr/>
          <p:nvPr/>
        </p:nvSpPr>
        <p:spPr>
          <a:xfrm>
            <a:off x="9272219" y="4470578"/>
            <a:ext cx="1158077" cy="559676"/>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Garamond" panose="02020404030301010803" pitchFamily="18" charset="0"/>
                <a:ea typeface="Calibri" charset="0"/>
                <a:cs typeface="Calibri" charset="0"/>
              </a:rPr>
              <a:t>Fraud</a:t>
            </a:r>
            <a:endPar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endParaRPr>
          </a:p>
        </p:txBody>
      </p:sp>
      <p:sp>
        <p:nvSpPr>
          <p:cNvPr id="29" name="Rectangle 28">
            <a:extLst>
              <a:ext uri="{FF2B5EF4-FFF2-40B4-BE49-F238E27FC236}">
                <a16:creationId xmlns:a16="http://schemas.microsoft.com/office/drawing/2014/main" id="{3A3BAB94-729A-4E19-A3A6-081FFAA72DA2}"/>
              </a:ext>
            </a:extLst>
          </p:cNvPr>
          <p:cNvSpPr/>
          <p:nvPr/>
        </p:nvSpPr>
        <p:spPr>
          <a:xfrm>
            <a:off x="7135394" y="4775660"/>
            <a:ext cx="1518526" cy="593115"/>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Excessive procedures</a:t>
            </a:r>
          </a:p>
        </p:txBody>
      </p:sp>
      <p:sp>
        <p:nvSpPr>
          <p:cNvPr id="30" name="Rectangle 29">
            <a:extLst>
              <a:ext uri="{FF2B5EF4-FFF2-40B4-BE49-F238E27FC236}">
                <a16:creationId xmlns:a16="http://schemas.microsoft.com/office/drawing/2014/main" id="{6FD0D457-3BC9-4551-A1A2-B770F40612C3}"/>
              </a:ext>
            </a:extLst>
          </p:cNvPr>
          <p:cNvSpPr/>
          <p:nvPr/>
        </p:nvSpPr>
        <p:spPr>
          <a:xfrm>
            <a:off x="8565324" y="4965753"/>
            <a:ext cx="1918402" cy="557127"/>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Equipment overuse</a:t>
            </a:r>
          </a:p>
        </p:txBody>
      </p:sp>
      <p:sp>
        <p:nvSpPr>
          <p:cNvPr id="31" name="Rectangle 30">
            <a:extLst>
              <a:ext uri="{FF2B5EF4-FFF2-40B4-BE49-F238E27FC236}">
                <a16:creationId xmlns:a16="http://schemas.microsoft.com/office/drawing/2014/main" id="{C0A23B83-AB02-4F25-A257-841922DE2F5D}"/>
              </a:ext>
            </a:extLst>
          </p:cNvPr>
          <p:cNvSpPr/>
          <p:nvPr/>
        </p:nvSpPr>
        <p:spPr>
          <a:xfrm>
            <a:off x="9149831" y="5548256"/>
            <a:ext cx="1784387" cy="549968"/>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Poor quality care</a:t>
            </a:r>
          </a:p>
        </p:txBody>
      </p:sp>
      <p:sp>
        <p:nvSpPr>
          <p:cNvPr id="32" name="Rectangle 31">
            <a:extLst>
              <a:ext uri="{FF2B5EF4-FFF2-40B4-BE49-F238E27FC236}">
                <a16:creationId xmlns:a16="http://schemas.microsoft.com/office/drawing/2014/main" id="{8A73600F-3CD0-4670-B4CE-F122FE97738E}"/>
              </a:ext>
            </a:extLst>
          </p:cNvPr>
          <p:cNvSpPr/>
          <p:nvPr/>
        </p:nvSpPr>
        <p:spPr>
          <a:xfrm>
            <a:off x="7420897" y="5503783"/>
            <a:ext cx="1430181" cy="563380"/>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Medical error</a:t>
            </a:r>
          </a:p>
        </p:txBody>
      </p:sp>
      <p:sp>
        <p:nvSpPr>
          <p:cNvPr id="33" name="Left Bracket 32">
            <a:extLst>
              <a:ext uri="{FF2B5EF4-FFF2-40B4-BE49-F238E27FC236}">
                <a16:creationId xmlns:a16="http://schemas.microsoft.com/office/drawing/2014/main" id="{5A71D03F-F7CA-4F32-B618-86D7D0F70F1E}"/>
              </a:ext>
            </a:extLst>
          </p:cNvPr>
          <p:cNvSpPr/>
          <p:nvPr/>
        </p:nvSpPr>
        <p:spPr>
          <a:xfrm flipH="1">
            <a:off x="11279103" y="1658307"/>
            <a:ext cx="196669" cy="4572206"/>
          </a:xfrm>
          <a:prstGeom prst="leftBracket">
            <a:avLst/>
          </a:prstGeom>
          <a:ln w="38100" cmpd="sng">
            <a:solidFill>
              <a:schemeClr val="tx1">
                <a:lumMod val="50000"/>
                <a:lumOff val="50000"/>
              </a:schemeClr>
            </a:solidFill>
            <a:prstDash val="soli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2345"/>
              </a:solidFill>
              <a:effectLst/>
              <a:uLnTx/>
              <a:uFillTx/>
              <a:latin typeface="Garamond" panose="02020404030301010803" pitchFamily="18" charset="0"/>
              <a:ea typeface="+mn-ea"/>
              <a:cs typeface="+mn-cs"/>
            </a:endParaRPr>
          </a:p>
        </p:txBody>
      </p:sp>
      <p:sp>
        <p:nvSpPr>
          <p:cNvPr id="34" name="Rectangle 33">
            <a:extLst>
              <a:ext uri="{FF2B5EF4-FFF2-40B4-BE49-F238E27FC236}">
                <a16:creationId xmlns:a16="http://schemas.microsoft.com/office/drawing/2014/main" id="{D42B17BB-D93C-487F-A808-3BDE75FEDF9D}"/>
              </a:ext>
            </a:extLst>
          </p:cNvPr>
          <p:cNvSpPr/>
          <p:nvPr/>
        </p:nvSpPr>
        <p:spPr>
          <a:xfrm>
            <a:off x="9287286" y="1538032"/>
            <a:ext cx="1538939" cy="434972"/>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Absenteeism</a:t>
            </a:r>
          </a:p>
        </p:txBody>
      </p:sp>
      <p:sp>
        <p:nvSpPr>
          <p:cNvPr id="35" name="Rectangle 34">
            <a:extLst>
              <a:ext uri="{FF2B5EF4-FFF2-40B4-BE49-F238E27FC236}">
                <a16:creationId xmlns:a16="http://schemas.microsoft.com/office/drawing/2014/main" id="{0E75E738-805D-4F85-8709-4F893768AE22}"/>
              </a:ext>
            </a:extLst>
          </p:cNvPr>
          <p:cNvSpPr/>
          <p:nvPr/>
        </p:nvSpPr>
        <p:spPr>
          <a:xfrm>
            <a:off x="8302099" y="1869190"/>
            <a:ext cx="1530270" cy="411796"/>
          </a:xfrm>
          <a:prstGeom prst="rect">
            <a:avLst/>
          </a:prstGeom>
          <a:solidFill>
            <a:schemeClr val="accent5">
              <a:lumMod val="40000"/>
              <a:lumOff val="6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Garamond" panose="02020404030301010803" pitchFamily="18" charset="0"/>
                <a:ea typeface="Calibri" charset="0"/>
                <a:cs typeface="Calibri" charset="0"/>
              </a:rPr>
              <a:t>Ghost workers</a:t>
            </a:r>
          </a:p>
        </p:txBody>
      </p:sp>
      <p:sp>
        <p:nvSpPr>
          <p:cNvPr id="36" name="Left Bracket 35">
            <a:extLst>
              <a:ext uri="{FF2B5EF4-FFF2-40B4-BE49-F238E27FC236}">
                <a16:creationId xmlns:a16="http://schemas.microsoft.com/office/drawing/2014/main" id="{80D667E9-3C6E-4186-98AD-69342732117E}"/>
              </a:ext>
            </a:extLst>
          </p:cNvPr>
          <p:cNvSpPr/>
          <p:nvPr/>
        </p:nvSpPr>
        <p:spPr>
          <a:xfrm rot="10800000" flipH="1">
            <a:off x="6777085" y="1658307"/>
            <a:ext cx="196669" cy="4572206"/>
          </a:xfrm>
          <a:prstGeom prst="leftBracket">
            <a:avLst/>
          </a:prstGeom>
          <a:ln w="38100" cmpd="sng">
            <a:solidFill>
              <a:schemeClr val="tx1">
                <a:lumMod val="50000"/>
                <a:lumOff val="50000"/>
              </a:schemeClr>
            </a:solidFill>
            <a:prstDash val="soli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2345"/>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4279383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Zero Mark-Up Policy in China</a:t>
            </a:r>
          </a:p>
        </p:txBody>
      </p:sp>
      <p:pic>
        <p:nvPicPr>
          <p:cNvPr id="26" name="Picture 2" descr="http://www.worldatlas.com/webimage/flags/countrys/zzzflags/cnlarge.gif">
            <a:extLst>
              <a:ext uri="{FF2B5EF4-FFF2-40B4-BE49-F238E27FC236}">
                <a16:creationId xmlns:a16="http://schemas.microsoft.com/office/drawing/2014/main" id="{AAFFEA44-7CCF-497B-B6CF-95063E4F68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3093" y="164591"/>
            <a:ext cx="1097247" cy="733117"/>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Content Placeholder 2">
            <a:extLst>
              <a:ext uri="{FF2B5EF4-FFF2-40B4-BE49-F238E27FC236}">
                <a16:creationId xmlns:a16="http://schemas.microsoft.com/office/drawing/2014/main" id="{7BC3D4C5-F7DD-4E42-B901-B71643475BFC}"/>
              </a:ext>
            </a:extLst>
          </p:cNvPr>
          <p:cNvSpPr txBox="1">
            <a:spLocks/>
          </p:cNvSpPr>
          <p:nvPr/>
        </p:nvSpPr>
        <p:spPr>
          <a:xfrm>
            <a:off x="482601" y="1384301"/>
            <a:ext cx="5384800" cy="480059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latin typeface="Baskerville Old Face" panose="02020602080505020303" pitchFamily="18" charset="0"/>
              </a:rPr>
              <a:t>Provider payment mechanisms incentivized over-prescription of drugs, tests, and infusions.</a:t>
            </a:r>
          </a:p>
          <a:p>
            <a:pPr fontAlgn="auto">
              <a:spcAft>
                <a:spcPts val="0"/>
              </a:spcAft>
            </a:pPr>
            <a:endParaRPr lang="en-US" dirty="0">
              <a:latin typeface="Baskerville Old Face" panose="02020602080505020303" pitchFamily="18" charset="0"/>
            </a:endParaRPr>
          </a:p>
          <a:p>
            <a:pPr lvl="1" fontAlgn="auto">
              <a:spcAft>
                <a:spcPts val="0"/>
              </a:spcAft>
              <a:buFont typeface="Wingdings" panose="05000000000000000000" pitchFamily="2" charset="2"/>
              <a:buChar char="Ø"/>
            </a:pPr>
            <a:r>
              <a:rPr lang="en-US" b="0" dirty="0">
                <a:latin typeface="Baskerville Old Face" panose="02020602080505020303" pitchFamily="18" charset="0"/>
              </a:rPr>
              <a:t>23-61% of medical encounters resulted in injections; over half the prescriptions for antibiotics deemed unnecessary.</a:t>
            </a:r>
          </a:p>
          <a:p>
            <a:pPr fontAlgn="auto">
              <a:spcAft>
                <a:spcPts val="0"/>
              </a:spcAft>
              <a:buFont typeface="Wingdings" panose="05000000000000000000" pitchFamily="2" charset="2"/>
              <a:buChar char="Ø"/>
            </a:pPr>
            <a:endParaRPr lang="en-US" dirty="0">
              <a:latin typeface="Baskerville Old Face" panose="02020602080505020303" pitchFamily="18" charset="0"/>
            </a:endParaRPr>
          </a:p>
          <a:p>
            <a:pPr fontAlgn="auto">
              <a:spcAft>
                <a:spcPts val="0"/>
              </a:spcAft>
            </a:pPr>
            <a:r>
              <a:rPr lang="en-US" dirty="0">
                <a:latin typeface="Baskerville Old Face" panose="02020602080505020303" pitchFamily="18" charset="0"/>
              </a:rPr>
              <a:t>Provider incentives for higher-profit, branded products also indirectly reduced the availability of essential drugs.</a:t>
            </a:r>
          </a:p>
          <a:p>
            <a:pPr fontAlgn="auto">
              <a:spcAft>
                <a:spcPts val="0"/>
              </a:spcAft>
            </a:pPr>
            <a:endParaRPr lang="en-US" dirty="0">
              <a:latin typeface="Baskerville Old Face" panose="02020602080505020303" pitchFamily="18" charset="0"/>
            </a:endParaRPr>
          </a:p>
          <a:p>
            <a:pPr fontAlgn="auto">
              <a:spcAft>
                <a:spcPts val="0"/>
              </a:spcAft>
            </a:pPr>
            <a:r>
              <a:rPr lang="en-US" dirty="0">
                <a:latin typeface="Baskerville Old Face" panose="02020602080505020303" pitchFamily="18" charset="0"/>
              </a:rPr>
              <a:t>Resulted in very high levels of and increases in drug expenditures.</a:t>
            </a:r>
          </a:p>
        </p:txBody>
      </p:sp>
      <p:sp>
        <p:nvSpPr>
          <p:cNvPr id="43" name="Content Placeholder 3">
            <a:extLst>
              <a:ext uri="{FF2B5EF4-FFF2-40B4-BE49-F238E27FC236}">
                <a16:creationId xmlns:a16="http://schemas.microsoft.com/office/drawing/2014/main" id="{E567992B-DF79-4102-9C9D-D683424234EE}"/>
              </a:ext>
            </a:extLst>
          </p:cNvPr>
          <p:cNvSpPr txBox="1">
            <a:spLocks/>
          </p:cNvSpPr>
          <p:nvPr/>
        </p:nvSpPr>
        <p:spPr>
          <a:xfrm>
            <a:off x="6324600" y="1333500"/>
            <a:ext cx="5384800" cy="48387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latin typeface="Baskerville Old Face" panose="02020602080505020303" pitchFamily="18" charset="0"/>
              </a:rPr>
              <a:t>In 2009, essential medicines program introduced along with zero-profit drug policy, bulk procurement, and provision of subsidies to providers to compensate for potential loss in revenues.</a:t>
            </a:r>
          </a:p>
          <a:p>
            <a:pPr fontAlgn="auto">
              <a:spcAft>
                <a:spcPts val="0"/>
              </a:spcAft>
            </a:pPr>
            <a:endParaRPr lang="en-US" dirty="0">
              <a:latin typeface="Baskerville Old Face" panose="02020602080505020303" pitchFamily="18" charset="0"/>
            </a:endParaRPr>
          </a:p>
          <a:p>
            <a:pPr fontAlgn="auto">
              <a:spcAft>
                <a:spcPts val="0"/>
              </a:spcAft>
            </a:pPr>
            <a:r>
              <a:rPr lang="en-US" dirty="0">
                <a:latin typeface="Baskerville Old Face" panose="02020602080505020303" pitchFamily="18" charset="0"/>
              </a:rPr>
              <a:t>Public primary care facilities were authorized to stock and prescribe only drugs on essential list.</a:t>
            </a:r>
          </a:p>
          <a:p>
            <a:pPr fontAlgn="auto">
              <a:spcAft>
                <a:spcPts val="0"/>
              </a:spcAft>
            </a:pPr>
            <a:endParaRPr lang="en-US" dirty="0">
              <a:latin typeface="Baskerville Old Face" panose="02020602080505020303" pitchFamily="18" charset="0"/>
            </a:endParaRPr>
          </a:p>
          <a:p>
            <a:pPr fontAlgn="auto">
              <a:spcAft>
                <a:spcPts val="0"/>
              </a:spcAft>
            </a:pPr>
            <a:r>
              <a:rPr lang="en-US" dirty="0">
                <a:latin typeface="Baskerville Old Face" panose="02020602080505020303" pitchFamily="18" charset="0"/>
              </a:rPr>
              <a:t>Resulted in reductions in medicine prices and improved availability of essential drugs; nevertheless, loss in revenue led to an increase in doctor charges.</a:t>
            </a:r>
          </a:p>
        </p:txBody>
      </p:sp>
    </p:spTree>
    <p:extLst>
      <p:ext uri="{BB962C8B-B14F-4D97-AF65-F5344CB8AC3E}">
        <p14:creationId xmlns:p14="http://schemas.microsoft.com/office/powerpoint/2010/main" val="3381339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3200" b="0" dirty="0">
                <a:solidFill>
                  <a:schemeClr val="bg1"/>
                </a:solidFill>
              </a:rPr>
              <a:t>Merging Social Health Insurance Schemes in South Korea</a:t>
            </a:r>
          </a:p>
        </p:txBody>
      </p:sp>
      <p:sp>
        <p:nvSpPr>
          <p:cNvPr id="41" name="Content Placeholder 2">
            <a:extLst>
              <a:ext uri="{FF2B5EF4-FFF2-40B4-BE49-F238E27FC236}">
                <a16:creationId xmlns:a16="http://schemas.microsoft.com/office/drawing/2014/main" id="{7BC3D4C5-F7DD-4E42-B901-B71643475BFC}"/>
              </a:ext>
            </a:extLst>
          </p:cNvPr>
          <p:cNvSpPr txBox="1">
            <a:spLocks/>
          </p:cNvSpPr>
          <p:nvPr/>
        </p:nvSpPr>
        <p:spPr>
          <a:xfrm>
            <a:off x="172720" y="1148080"/>
            <a:ext cx="6151879" cy="5537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000" dirty="0">
                <a:latin typeface="Baskerville Old Face" panose="02020602080505020303" pitchFamily="18" charset="0"/>
              </a:rPr>
              <a:t>Three types of social health insurance funds existed:</a:t>
            </a:r>
          </a:p>
          <a:p>
            <a:pPr lvl="1" fontAlgn="auto">
              <a:spcAft>
                <a:spcPts val="0"/>
              </a:spcAft>
            </a:pPr>
            <a:endParaRPr lang="en-US" sz="1600" b="0" dirty="0">
              <a:latin typeface="Baskerville Old Face" panose="02020602080505020303" pitchFamily="18" charset="0"/>
            </a:endParaRPr>
          </a:p>
          <a:p>
            <a:pPr lvl="1" fontAlgn="auto">
              <a:spcAft>
                <a:spcPts val="0"/>
              </a:spcAft>
            </a:pPr>
            <a:r>
              <a:rPr lang="en-US" sz="1600" b="0" dirty="0">
                <a:latin typeface="Baskerville Old Face" panose="02020602080505020303" pitchFamily="18" charset="0"/>
              </a:rPr>
              <a:t>Employees</a:t>
            </a:r>
          </a:p>
          <a:p>
            <a:pPr lvl="1" fontAlgn="auto">
              <a:spcAft>
                <a:spcPts val="0"/>
              </a:spcAft>
            </a:pPr>
            <a:r>
              <a:rPr lang="en-US" sz="1600" b="0" dirty="0">
                <a:latin typeface="Baskerville Old Face" panose="02020602080505020303" pitchFamily="18" charset="0"/>
              </a:rPr>
              <a:t>School teachers and civil servants</a:t>
            </a:r>
          </a:p>
          <a:p>
            <a:pPr lvl="1" fontAlgn="auto">
              <a:spcAft>
                <a:spcPts val="0"/>
              </a:spcAft>
            </a:pPr>
            <a:r>
              <a:rPr lang="en-US" sz="1600" b="0" dirty="0">
                <a:latin typeface="Baskerville Old Face" panose="02020602080505020303" pitchFamily="18" charset="0"/>
              </a:rPr>
              <a:t>Self-employed</a:t>
            </a:r>
          </a:p>
          <a:p>
            <a:pPr fontAlgn="auto">
              <a:spcAft>
                <a:spcPts val="0"/>
              </a:spcAft>
              <a:buFont typeface="Wingdings" panose="05000000000000000000" pitchFamily="2" charset="2"/>
              <a:buChar char="Ø"/>
            </a:pPr>
            <a:endParaRPr lang="en-US" sz="2000" dirty="0">
              <a:latin typeface="Baskerville Old Face" panose="02020602080505020303" pitchFamily="18" charset="0"/>
            </a:endParaRPr>
          </a:p>
          <a:p>
            <a:pPr fontAlgn="auto">
              <a:spcAft>
                <a:spcPts val="0"/>
              </a:spcAft>
            </a:pPr>
            <a:r>
              <a:rPr lang="en-US" sz="2000" dirty="0">
                <a:latin typeface="Baskerville Old Face" panose="02020602080505020303" pitchFamily="18" charset="0"/>
              </a:rPr>
              <a:t>Problems, especially for self-employed funds:</a:t>
            </a:r>
          </a:p>
          <a:p>
            <a:pPr fontAlgn="auto">
              <a:spcAft>
                <a:spcPts val="0"/>
              </a:spcAft>
            </a:pPr>
            <a:endParaRPr lang="en-US" sz="2000" dirty="0">
              <a:latin typeface="Baskerville Old Face" panose="02020602080505020303" pitchFamily="18" charset="0"/>
            </a:endParaRPr>
          </a:p>
          <a:p>
            <a:pPr lvl="1" fontAlgn="auto">
              <a:spcAft>
                <a:spcPts val="0"/>
              </a:spcAft>
            </a:pPr>
            <a:r>
              <a:rPr lang="en-US" sz="1600" b="0" dirty="0">
                <a:latin typeface="Baskerville Old Face" panose="02020602080505020303" pitchFamily="18" charset="0"/>
              </a:rPr>
              <a:t>Fiscal deficits common</a:t>
            </a:r>
          </a:p>
          <a:p>
            <a:pPr lvl="1" fontAlgn="auto">
              <a:spcAft>
                <a:spcPts val="0"/>
              </a:spcAft>
            </a:pPr>
            <a:r>
              <a:rPr lang="en-US" sz="1600" b="0" dirty="0">
                <a:latin typeface="Baskerville Old Face" panose="02020602080505020303" pitchFamily="18" charset="0"/>
              </a:rPr>
              <a:t>High administrative costs</a:t>
            </a:r>
          </a:p>
          <a:p>
            <a:pPr lvl="1" fontAlgn="auto">
              <a:spcAft>
                <a:spcPts val="0"/>
              </a:spcAft>
            </a:pPr>
            <a:r>
              <a:rPr lang="en-US" sz="1600" b="0" dirty="0">
                <a:latin typeface="Baskerville Old Face" panose="02020602080505020303" pitchFamily="18" charset="0"/>
              </a:rPr>
              <a:t>Inefficient risk pooling, managed by 350 insurers</a:t>
            </a:r>
          </a:p>
          <a:p>
            <a:pPr lvl="1" fontAlgn="auto">
              <a:spcAft>
                <a:spcPts val="0"/>
              </a:spcAft>
            </a:pPr>
            <a:r>
              <a:rPr lang="en-US" sz="1600" b="0" dirty="0">
                <a:latin typeface="Baskerville Old Face" panose="02020602080505020303" pitchFamily="18" charset="0"/>
              </a:rPr>
              <a:t>Inequities in contributions and utilization</a:t>
            </a:r>
          </a:p>
          <a:p>
            <a:pPr lvl="1" fontAlgn="auto">
              <a:spcAft>
                <a:spcPts val="0"/>
              </a:spcAft>
            </a:pPr>
            <a:endParaRPr lang="en-US" sz="1600" b="0" dirty="0">
              <a:latin typeface="Baskerville Old Face" panose="02020602080505020303" pitchFamily="18" charset="0"/>
            </a:endParaRPr>
          </a:p>
          <a:p>
            <a:pPr fontAlgn="auto">
              <a:spcAft>
                <a:spcPts val="0"/>
              </a:spcAft>
            </a:pPr>
            <a:r>
              <a:rPr lang="en-US" sz="2000" dirty="0">
                <a:latin typeface="Baskerville Old Face" panose="02020602080505020303" pitchFamily="18" charset="0"/>
              </a:rPr>
              <a:t>In 2000: all funds merged into single risk pool managed by two agencies: National Health Insurance Scheme (collects revenues and processes claims) and Health Insurance Review and Assessment (purchasing, including setting benefits packages, provider payment methods, and reviewing claims.</a:t>
            </a:r>
          </a:p>
        </p:txBody>
      </p:sp>
      <p:sp>
        <p:nvSpPr>
          <p:cNvPr id="43" name="Content Placeholder 3">
            <a:extLst>
              <a:ext uri="{FF2B5EF4-FFF2-40B4-BE49-F238E27FC236}">
                <a16:creationId xmlns:a16="http://schemas.microsoft.com/office/drawing/2014/main" id="{E567992B-DF79-4102-9C9D-D683424234EE}"/>
              </a:ext>
            </a:extLst>
          </p:cNvPr>
          <p:cNvSpPr txBox="1">
            <a:spLocks/>
          </p:cNvSpPr>
          <p:nvPr/>
        </p:nvSpPr>
        <p:spPr>
          <a:xfrm>
            <a:off x="6634480" y="1668780"/>
            <a:ext cx="5384800" cy="3970020"/>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latin typeface="Baskerville Old Face" panose="02020602080505020303" pitchFamily="18" charset="0"/>
              </a:rPr>
              <a:t>Reduction in administrative costs from ~8% to ~2%</a:t>
            </a:r>
          </a:p>
          <a:p>
            <a:pPr fontAlgn="auto">
              <a:spcAft>
                <a:spcPts val="0"/>
              </a:spcAft>
            </a:pPr>
            <a:endParaRPr lang="en-US" dirty="0">
              <a:latin typeface="Baskerville Old Face" panose="02020602080505020303" pitchFamily="18" charset="0"/>
            </a:endParaRPr>
          </a:p>
          <a:p>
            <a:pPr fontAlgn="auto">
              <a:spcAft>
                <a:spcPts val="0"/>
              </a:spcAft>
            </a:pPr>
            <a:r>
              <a:rPr lang="en-US" dirty="0">
                <a:latin typeface="Baskerville Old Face" panose="02020602080505020303" pitchFamily="18" charset="0"/>
              </a:rPr>
              <a:t>Savings used to expand benefits package</a:t>
            </a:r>
          </a:p>
          <a:p>
            <a:pPr fontAlgn="auto">
              <a:spcAft>
                <a:spcPts val="0"/>
              </a:spcAft>
            </a:pPr>
            <a:endParaRPr lang="en-US" dirty="0">
              <a:latin typeface="Baskerville Old Face" panose="02020602080505020303" pitchFamily="18" charset="0"/>
            </a:endParaRPr>
          </a:p>
          <a:p>
            <a:pPr fontAlgn="auto">
              <a:spcAft>
                <a:spcPts val="0"/>
              </a:spcAft>
            </a:pPr>
            <a:r>
              <a:rPr lang="en-US" dirty="0">
                <a:latin typeface="Baskerville Old Face" panose="02020602080505020303" pitchFamily="18" charset="0"/>
              </a:rPr>
              <a:t>Collection and contribution rates have increases steadily</a:t>
            </a:r>
          </a:p>
        </p:txBody>
      </p:sp>
      <p:pic>
        <p:nvPicPr>
          <p:cNvPr id="4" name="Picture 3">
            <a:extLst>
              <a:ext uri="{FF2B5EF4-FFF2-40B4-BE49-F238E27FC236}">
                <a16:creationId xmlns:a16="http://schemas.microsoft.com/office/drawing/2014/main" id="{FC12C26E-0576-4578-A8ED-89A83E13614B}"/>
              </a:ext>
            </a:extLst>
          </p:cNvPr>
          <p:cNvPicPr>
            <a:picLocks noChangeAspect="1"/>
          </p:cNvPicPr>
          <p:nvPr/>
        </p:nvPicPr>
        <p:blipFill>
          <a:blip r:embed="rId3"/>
          <a:stretch>
            <a:fillRect/>
          </a:stretch>
        </p:blipFill>
        <p:spPr>
          <a:xfrm flipH="1">
            <a:off x="10881359" y="167323"/>
            <a:ext cx="1048702" cy="699134"/>
          </a:xfrm>
          <a:prstGeom prst="rect">
            <a:avLst/>
          </a:prstGeom>
        </p:spPr>
      </p:pic>
      <p:sp>
        <p:nvSpPr>
          <p:cNvPr id="5" name="Arrow: Right 4">
            <a:extLst>
              <a:ext uri="{FF2B5EF4-FFF2-40B4-BE49-F238E27FC236}">
                <a16:creationId xmlns:a16="http://schemas.microsoft.com/office/drawing/2014/main" id="{A0177AF2-20C3-4C9C-AE6F-2ACBCDE87ACA}"/>
              </a:ext>
            </a:extLst>
          </p:cNvPr>
          <p:cNvSpPr/>
          <p:nvPr/>
        </p:nvSpPr>
        <p:spPr bwMode="auto">
          <a:xfrm>
            <a:off x="5699760" y="3199407"/>
            <a:ext cx="833120" cy="629920"/>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pPr>
            <a:endParaRPr lang="en-US" sz="1400" b="0" dirty="0">
              <a:solidFill>
                <a:schemeClr val="accent1">
                  <a:lumMod val="75000"/>
                  <a:lumOff val="25000"/>
                </a:schemeClr>
              </a:solidFill>
              <a:latin typeface="+mn-lt"/>
              <a:cs typeface="Times New Roman" pitchFamily="18" charset="0"/>
            </a:endParaRPr>
          </a:p>
        </p:txBody>
      </p:sp>
    </p:spTree>
    <p:extLst>
      <p:ext uri="{BB962C8B-B14F-4D97-AF65-F5344CB8AC3E}">
        <p14:creationId xmlns:p14="http://schemas.microsoft.com/office/powerpoint/2010/main" val="1456427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Assessing Fiscal Space for Health: Examining Options</a:t>
            </a:r>
          </a:p>
        </p:txBody>
      </p:sp>
      <p:graphicFrame>
        <p:nvGraphicFramePr>
          <p:cNvPr id="7" name="Diagram 6"/>
          <p:cNvGraphicFramePr/>
          <p:nvPr>
            <p:extLst/>
          </p:nvPr>
        </p:nvGraphicFramePr>
        <p:xfrm>
          <a:off x="306520" y="1447800"/>
          <a:ext cx="11277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1"/>
          <p:cNvSpPr txBox="1"/>
          <p:nvPr/>
        </p:nvSpPr>
        <p:spPr>
          <a:xfrm>
            <a:off x="6738172" y="1350539"/>
            <a:ext cx="4643387"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Deriving implications for HD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from a country’s overall fiscal space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framework, e.g., as a result of conducive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macroeconomic conditions.</a:t>
            </a:r>
          </a:p>
        </p:txBody>
      </p:sp>
      <p:sp>
        <p:nvSpPr>
          <p:cNvPr id="9" name="TextBox 4"/>
          <p:cNvSpPr txBox="1"/>
          <p:nvPr/>
        </p:nvSpPr>
        <p:spPr>
          <a:xfrm>
            <a:off x="8612363" y="2884062"/>
            <a:ext cx="3199915"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Focusing on the extent to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which HD might be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reprioritized within the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government budget.</a:t>
            </a:r>
          </a:p>
        </p:txBody>
      </p:sp>
      <p:sp>
        <p:nvSpPr>
          <p:cNvPr id="10" name="TextBox 5"/>
          <p:cNvSpPr txBox="1"/>
          <p:nvPr/>
        </p:nvSpPr>
        <p:spPr>
          <a:xfrm>
            <a:off x="7829567" y="5017749"/>
            <a:ext cx="421087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Examining pros and cons of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sector-specific means to raising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additional revenues, e.g., earmarked income/consumption and sin taxes, etc.</a:t>
            </a:r>
          </a:p>
        </p:txBody>
      </p:sp>
      <p:sp>
        <p:nvSpPr>
          <p:cNvPr id="11" name="TextBox 6"/>
          <p:cNvSpPr txBox="1"/>
          <p:nvPr/>
        </p:nvSpPr>
        <p:spPr>
          <a:xfrm>
            <a:off x="897079" y="4828905"/>
            <a:ext cx="3107582" cy="9787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Evaluating the use of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additional sector-specific</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financing from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aramond" panose="02020404030301010803" pitchFamily="18" charset="0"/>
                <a:ea typeface="CMU Serif" panose="02000603000000000000" pitchFamily="50" charset="0"/>
                <a:cs typeface="CMU Serif" panose="02000603000000000000" pitchFamily="50" charset="0"/>
              </a:rPr>
              <a:t>external sources</a:t>
            </a:r>
            <a:r>
              <a:rPr kumimoji="0" lang="en-US" sz="1800" b="1"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rPr>
              <a:t>.</a:t>
            </a:r>
          </a:p>
        </p:txBody>
      </p:sp>
      <p:sp>
        <p:nvSpPr>
          <p:cNvPr id="12" name="TextBox 7"/>
          <p:cNvSpPr txBox="1"/>
          <p:nvPr/>
        </p:nvSpPr>
        <p:spPr>
          <a:xfrm>
            <a:off x="892174" y="2272138"/>
            <a:ext cx="3117392" cy="7571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Improving the efficiency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of existing and/or new </a:t>
            </a:r>
          </a:p>
          <a:p>
            <a:pPr marL="457200" marR="0" lvl="1" indent="0" algn="l" defTabSz="914400" rtl="0" eaLnBrk="1" fontAlgn="base" latinLnBrk="0" hangingPunct="1">
              <a:lnSpc>
                <a:spcPct val="8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75000"/>
                  </a:prstClr>
                </a:solidFill>
                <a:effectLst/>
                <a:uLnTx/>
                <a:uFillTx/>
                <a:latin typeface="Garamond" panose="02020404030301010803" pitchFamily="18" charset="0"/>
                <a:ea typeface="CMU Serif" panose="02000603000000000000" pitchFamily="50" charset="0"/>
                <a:cs typeface="CMU Serif" panose="02000603000000000000" pitchFamily="50" charset="0"/>
              </a:rPr>
              <a:t>sector outlays.</a:t>
            </a:r>
          </a:p>
        </p:txBody>
      </p:sp>
      <p:sp>
        <p:nvSpPr>
          <p:cNvPr id="3" name="Arrow: Right 2">
            <a:extLst>
              <a:ext uri="{FF2B5EF4-FFF2-40B4-BE49-F238E27FC236}">
                <a16:creationId xmlns:a16="http://schemas.microsoft.com/office/drawing/2014/main" id="{7088EA5A-B7B0-4941-9B1A-618B0DD37630}"/>
              </a:ext>
            </a:extLst>
          </p:cNvPr>
          <p:cNvSpPr/>
          <p:nvPr/>
        </p:nvSpPr>
        <p:spPr bwMode="auto">
          <a:xfrm>
            <a:off x="2722518" y="5617913"/>
            <a:ext cx="1006868" cy="751563"/>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Tree>
    <p:extLst>
      <p:ext uri="{BB962C8B-B14F-4D97-AF65-F5344CB8AC3E}">
        <p14:creationId xmlns:p14="http://schemas.microsoft.com/office/powerpoint/2010/main" val="962346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3">
            <a:extLst>
              <a:ext uri="{FF2B5EF4-FFF2-40B4-BE49-F238E27FC236}">
                <a16:creationId xmlns:a16="http://schemas.microsoft.com/office/drawing/2014/main" id="{86AB70B9-B485-4F99-9653-D08711896290}"/>
              </a:ext>
            </a:extLst>
          </p:cNvPr>
          <p:cNvGraphicFramePr>
            <a:graphicFrameLocks noChangeAspect="1"/>
          </p:cNvGraphicFramePr>
          <p:nvPr>
            <p:extLst/>
          </p:nvPr>
        </p:nvGraphicFramePr>
        <p:xfrm>
          <a:off x="1471423" y="3360445"/>
          <a:ext cx="3397250" cy="1976437"/>
        </p:xfrm>
        <a:graphic>
          <a:graphicData uri="http://schemas.openxmlformats.org/presentationml/2006/ole">
            <mc:AlternateContent xmlns:mc="http://schemas.openxmlformats.org/markup-compatibility/2006">
              <mc:Choice xmlns:v="urn:schemas-microsoft-com:vml" Requires="v">
                <p:oleObj spid="_x0000_s7171" name="Chart" r:id="rId4" imgW="3535986" imgH="2164268" progId="Excel.Chart.8">
                  <p:embed/>
                </p:oleObj>
              </mc:Choice>
              <mc:Fallback>
                <p:oleObj name="Chart" r:id="rId4" imgW="3535986" imgH="2164268" progId="Excel.Chart.8">
                  <p:embed/>
                  <p:pic>
                    <p:nvPicPr>
                      <p:cNvPr id="23" name="Chart 3">
                        <a:extLst>
                          <a:ext uri="{FF2B5EF4-FFF2-40B4-BE49-F238E27FC236}">
                            <a16:creationId xmlns:a16="http://schemas.microsoft.com/office/drawing/2014/main" id="{86AB70B9-B485-4F99-9653-D08711896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423" y="3360445"/>
                        <a:ext cx="3397250" cy="1976437"/>
                      </a:xfrm>
                      <a:prstGeom prst="rect">
                        <a:avLst/>
                      </a:prstGeom>
                      <a:noFill/>
                      <a:ln>
                        <a:noFill/>
                      </a:ln>
                      <a:extLst/>
                    </p:spPr>
                  </p:pic>
                </p:oleObj>
              </mc:Fallback>
            </mc:AlternateContent>
          </a:graphicData>
        </a:graphic>
      </p:graphicFrame>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Tyranny of Mathematics</a:t>
            </a:r>
          </a:p>
        </p:txBody>
      </p:sp>
      <p:sp>
        <p:nvSpPr>
          <p:cNvPr id="16" name="TextBox 15"/>
          <p:cNvSpPr txBox="1"/>
          <p:nvPr/>
        </p:nvSpPr>
        <p:spPr>
          <a:xfrm>
            <a:off x="612913" y="2315112"/>
            <a:ext cx="1981200" cy="923330"/>
          </a:xfrm>
          <a:prstGeom prst="rect">
            <a:avLst/>
          </a:prstGeom>
          <a:solidFill>
            <a:srgbClr val="92D05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Health Share of Public Expenditure</a:t>
            </a:r>
          </a:p>
        </p:txBody>
      </p:sp>
      <p:sp>
        <p:nvSpPr>
          <p:cNvPr id="17" name="TextBox 16"/>
          <p:cNvSpPr txBox="1"/>
          <p:nvPr/>
        </p:nvSpPr>
        <p:spPr>
          <a:xfrm>
            <a:off x="2884419" y="2315112"/>
            <a:ext cx="1981200" cy="923330"/>
          </a:xfrm>
          <a:prstGeom prst="rect">
            <a:avLst/>
          </a:prstGeom>
          <a:solidFill>
            <a:srgbClr val="FFC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Share of GDP</a:t>
            </a:r>
          </a:p>
        </p:txBody>
      </p:sp>
      <p:sp>
        <p:nvSpPr>
          <p:cNvPr id="18" name="TextBox 17"/>
          <p:cNvSpPr txBox="1"/>
          <p:nvPr/>
        </p:nvSpPr>
        <p:spPr>
          <a:xfrm>
            <a:off x="5169177" y="2315112"/>
            <a:ext cx="1981200" cy="923330"/>
          </a:xfrm>
          <a:prstGeom prst="rect">
            <a:avLst/>
          </a:prstGeom>
          <a:solidFill>
            <a:srgbClr val="FF00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GDP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Capita</a:t>
            </a:r>
          </a:p>
        </p:txBody>
      </p:sp>
      <p:sp>
        <p:nvSpPr>
          <p:cNvPr id="19" name="TextBox 18"/>
          <p:cNvSpPr txBox="1"/>
          <p:nvPr/>
        </p:nvSpPr>
        <p:spPr>
          <a:xfrm>
            <a:off x="7391399" y="2315112"/>
            <a:ext cx="2040836" cy="923330"/>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Garamond" panose="02020404030301010803" pitchFamily="18" charset="0"/>
                <a:ea typeface="CMU Serif" panose="02000603000000000000" pitchFamily="50" charset="0"/>
                <a:cs typeface="CMU Serif" panose="02000603000000000000" pitchFamily="50" charset="0"/>
              </a:rPr>
              <a:t>Public Expenditure on Health per Capita</a:t>
            </a:r>
          </a:p>
        </p:txBody>
      </p:sp>
      <p:sp>
        <p:nvSpPr>
          <p:cNvPr id="20" name="TextBox 19"/>
          <p:cNvSpPr txBox="1"/>
          <p:nvPr/>
        </p:nvSpPr>
        <p:spPr>
          <a:xfrm>
            <a:off x="2566997"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1" name="TextBox 20"/>
          <p:cNvSpPr txBox="1"/>
          <p:nvPr/>
        </p:nvSpPr>
        <p:spPr>
          <a:xfrm>
            <a:off x="4843688" y="2604067"/>
            <a:ext cx="3577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X</a:t>
            </a:r>
          </a:p>
        </p:txBody>
      </p:sp>
      <p:sp>
        <p:nvSpPr>
          <p:cNvPr id="22" name="TextBox 21"/>
          <p:cNvSpPr txBox="1"/>
          <p:nvPr/>
        </p:nvSpPr>
        <p:spPr>
          <a:xfrm>
            <a:off x="7104938" y="2592111"/>
            <a:ext cx="364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MU Serif" panose="02000603000000000000" pitchFamily="50" charset="0"/>
                <a:ea typeface="CMU Serif" panose="02000603000000000000" pitchFamily="50" charset="0"/>
                <a:cs typeface="CMU Serif" panose="02000603000000000000" pitchFamily="50" charset="0"/>
              </a:rPr>
              <a:t>=</a:t>
            </a:r>
          </a:p>
        </p:txBody>
      </p:sp>
      <p:sp>
        <p:nvSpPr>
          <p:cNvPr id="11" name="TextBox 10">
            <a:extLst>
              <a:ext uri="{FF2B5EF4-FFF2-40B4-BE49-F238E27FC236}">
                <a16:creationId xmlns:a16="http://schemas.microsoft.com/office/drawing/2014/main" id="{91155FCB-7667-43D4-85F6-040DC3A5CB30}"/>
              </a:ext>
            </a:extLst>
          </p:cNvPr>
          <p:cNvSpPr txBox="1"/>
          <p:nvPr/>
        </p:nvSpPr>
        <p:spPr>
          <a:xfrm>
            <a:off x="9601200" y="2315112"/>
            <a:ext cx="1981200" cy="923330"/>
          </a:xfrm>
          <a:prstGeom prst="rect">
            <a:avLst/>
          </a:prstGeom>
          <a:noFill/>
          <a:ln>
            <a:solidFill>
              <a:schemeClr val="bg1">
                <a:lumMod val="6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Outputs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lumMod val="65000"/>
                  </a:prstClr>
                </a:solidFill>
                <a:effectLst/>
                <a:uLnTx/>
                <a:uFillTx/>
                <a:latin typeface="Garamond" panose="02020404030301010803" pitchFamily="18" charset="0"/>
                <a:ea typeface="CMU Serif" panose="02000603000000000000" pitchFamily="50" charset="0"/>
                <a:cs typeface="CMU Serif" panose="02000603000000000000" pitchFamily="50" charset="0"/>
              </a:rPr>
              <a:t>Outcomes</a:t>
            </a:r>
          </a:p>
        </p:txBody>
      </p:sp>
      <p:cxnSp>
        <p:nvCxnSpPr>
          <p:cNvPr id="12" name="Straight Arrow Connector 11">
            <a:extLst>
              <a:ext uri="{FF2B5EF4-FFF2-40B4-BE49-F238E27FC236}">
                <a16:creationId xmlns:a16="http://schemas.microsoft.com/office/drawing/2014/main" id="{1702E007-89EE-417B-8BBD-BAEB6E36CB76}"/>
              </a:ext>
            </a:extLst>
          </p:cNvPr>
          <p:cNvCxnSpPr/>
          <p:nvPr/>
        </p:nvCxnSpPr>
        <p:spPr>
          <a:xfrm>
            <a:off x="9412356" y="2776777"/>
            <a:ext cx="228600" cy="0"/>
          </a:xfrm>
          <a:prstGeom prst="straightConnector1">
            <a:avLst/>
          </a:prstGeom>
          <a:noFill/>
          <a:ln w="25400" cap="flat" cmpd="sng" algn="ctr">
            <a:solidFill>
              <a:schemeClr val="bg1">
                <a:lumMod val="65000"/>
              </a:schemeClr>
            </a:solidFill>
            <a:prstDash val="solid"/>
            <a:tailEnd type="triangle"/>
          </a:ln>
          <a:effectLst>
            <a:outerShdw blurRad="40000" dist="20000" dir="5400000" rotWithShape="0">
              <a:srgbClr val="000000">
                <a:alpha val="38000"/>
              </a:srgbClr>
            </a:outerShdw>
          </a:effectLst>
        </p:spPr>
      </p:cxnSp>
      <p:sp>
        <p:nvSpPr>
          <p:cNvPr id="28" name="Content Placeholder 2">
            <a:extLst>
              <a:ext uri="{FF2B5EF4-FFF2-40B4-BE49-F238E27FC236}">
                <a16:creationId xmlns:a16="http://schemas.microsoft.com/office/drawing/2014/main" id="{6257CD23-7C8C-4117-B0B2-5224917E539B}"/>
              </a:ext>
            </a:extLst>
          </p:cNvPr>
          <p:cNvSpPr txBox="1">
            <a:spLocks/>
          </p:cNvSpPr>
          <p:nvPr/>
        </p:nvSpPr>
        <p:spPr>
          <a:xfrm>
            <a:off x="381000" y="1642481"/>
            <a:ext cx="11430000" cy="4010891"/>
          </a:xfrm>
          <a:prstGeom prst="rect">
            <a:avLst/>
          </a:prstGeom>
          <a:ln w="92075">
            <a:solidFill>
              <a:srgbClr val="3399FF"/>
            </a:solidFill>
          </a:ln>
        </p:spPr>
        <p:txBody>
          <a:bodyPr anchor="t">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1400" b="0" i="0" u="none" strike="noStrike" kern="0" cap="none" spc="0" normalizeH="0" baseline="0" noProof="0" dirty="0">
              <a:ln>
                <a:noFill/>
              </a:ln>
              <a:solidFill>
                <a:srgbClr val="002345"/>
              </a:solidFill>
              <a:effectLst/>
              <a:uLnTx/>
              <a:uFillTx/>
              <a:latin typeface="CMU Serif" panose="02000603000000000000" pitchFamily="50" charset="0"/>
              <a:ea typeface="CMU Serif" panose="02000603000000000000" pitchFamily="50" charset="0"/>
              <a:cs typeface="CMU Serif" panose="02000603000000000000" pitchFamily="50" charset="0"/>
            </a:endParaRPr>
          </a:p>
        </p:txBody>
      </p:sp>
      <p:sp>
        <p:nvSpPr>
          <p:cNvPr id="30" name="Rectangle 29">
            <a:extLst>
              <a:ext uri="{FF2B5EF4-FFF2-40B4-BE49-F238E27FC236}">
                <a16:creationId xmlns:a16="http://schemas.microsoft.com/office/drawing/2014/main" id="{E60C96F5-3D94-4405-A7F4-19117ADF004B}"/>
              </a:ext>
            </a:extLst>
          </p:cNvPr>
          <p:cNvSpPr/>
          <p:nvPr/>
        </p:nvSpPr>
        <p:spPr>
          <a:xfrm>
            <a:off x="6447496" y="3686943"/>
            <a:ext cx="3928642" cy="1323439"/>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US$3,700 = US$60</a:t>
            </a:r>
          </a:p>
          <a:p>
            <a:pPr algn="ctr">
              <a:defRPr/>
            </a:pPr>
            <a:r>
              <a:rPr lang="en-US" dirty="0">
                <a:solidFill>
                  <a:srgbClr val="FF0000"/>
                </a:solidFill>
                <a:latin typeface="Garamond" panose="02020404030301010803" pitchFamily="18" charset="0"/>
                <a:ea typeface="CMU Serif" panose="02000603000000000000" pitchFamily="50" charset="0"/>
                <a:cs typeface="CMU Serif" panose="02000603000000000000" pitchFamily="50" charset="0"/>
              </a:rPr>
              <a:t>13%</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 X </a:t>
            </a:r>
            <a:r>
              <a:rPr lang="en-US" dirty="0">
                <a:solidFill>
                  <a:srgbClr val="FF0000"/>
                </a:solidFill>
                <a:latin typeface="Garamond" panose="02020404030301010803" pitchFamily="18" charset="0"/>
                <a:ea typeface="CMU Serif" panose="02000603000000000000" pitchFamily="50" charset="0"/>
                <a:cs typeface="CMU Serif" panose="02000603000000000000" pitchFamily="50" charset="0"/>
              </a:rPr>
              <a:t>29%</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 X </a:t>
            </a:r>
            <a:r>
              <a:rPr lang="en-US" dirty="0">
                <a:solidFill>
                  <a:schemeClr val="tx2"/>
                </a:solidFill>
                <a:latin typeface="Garamond" panose="02020404030301010803" pitchFamily="18" charset="0"/>
                <a:ea typeface="CMU Serif" panose="02000603000000000000" pitchFamily="50" charset="0"/>
                <a:cs typeface="CMU Serif" panose="02000603000000000000" pitchFamily="50" charset="0"/>
              </a:rPr>
              <a:t>US$3,700</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 = </a:t>
            </a:r>
            <a:r>
              <a:rPr lang="en-US" dirty="0">
                <a:solidFill>
                  <a:srgbClr val="FF0000"/>
                </a:solidFill>
                <a:latin typeface="Garamond" panose="02020404030301010803" pitchFamily="18" charset="0"/>
                <a:ea typeface="CMU Serif" panose="02000603000000000000" pitchFamily="50" charset="0"/>
                <a:cs typeface="CMU Serif" panose="02000603000000000000" pitchFamily="50" charset="0"/>
              </a:rPr>
              <a:t>US$140</a:t>
            </a:r>
          </a:p>
          <a:p>
            <a:pPr algn="ctr">
              <a:defRPr/>
            </a:pPr>
            <a:r>
              <a:rPr lang="en-US" dirty="0">
                <a:solidFill>
                  <a:srgbClr val="FF0000"/>
                </a:solidFill>
                <a:latin typeface="Garamond" panose="02020404030301010803" pitchFamily="18" charset="0"/>
                <a:ea typeface="CMU Serif" panose="02000603000000000000" pitchFamily="50" charset="0"/>
                <a:cs typeface="CMU Serif" panose="02000603000000000000" pitchFamily="50" charset="0"/>
              </a:rPr>
              <a:t>13%</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 X </a:t>
            </a:r>
            <a:r>
              <a:rPr lang="en-US" dirty="0">
                <a:solidFill>
                  <a:srgbClr val="FF0000"/>
                </a:solidFill>
                <a:latin typeface="Garamond" panose="02020404030301010803" pitchFamily="18" charset="0"/>
                <a:ea typeface="CMU Serif" panose="02000603000000000000" pitchFamily="50" charset="0"/>
                <a:cs typeface="CMU Serif" panose="02000603000000000000" pitchFamily="50" charset="0"/>
              </a:rPr>
              <a:t>29%</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 X </a:t>
            </a:r>
            <a:r>
              <a:rPr lang="en-US" dirty="0">
                <a:solidFill>
                  <a:srgbClr val="FF0000"/>
                </a:solidFill>
                <a:latin typeface="Garamond" panose="02020404030301010803" pitchFamily="18" charset="0"/>
                <a:ea typeface="CMU Serif" panose="02000603000000000000" pitchFamily="50" charset="0"/>
                <a:cs typeface="CMU Serif" panose="02000603000000000000" pitchFamily="50" charset="0"/>
              </a:rPr>
              <a:t>US$7,400 </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 </a:t>
            </a:r>
            <a:r>
              <a:rPr lang="en-US" dirty="0">
                <a:solidFill>
                  <a:srgbClr val="FF0000"/>
                </a:solidFill>
                <a:latin typeface="Garamond" panose="02020404030301010803" pitchFamily="18" charset="0"/>
                <a:ea typeface="CMU Serif" panose="02000603000000000000" pitchFamily="50" charset="0"/>
                <a:cs typeface="CMU Serif" panose="02000603000000000000" pitchFamily="50" charset="0"/>
              </a:rPr>
              <a:t>US$279</a:t>
            </a:r>
          </a:p>
          <a:p>
            <a:pPr algn="ctr">
              <a:defRPr/>
            </a:pPr>
            <a:r>
              <a:rPr lang="en-US" dirty="0">
                <a:solidFill>
                  <a:srgbClr val="FF0000"/>
                </a:solidFill>
                <a:latin typeface="Garamond" panose="02020404030301010803" pitchFamily="18" charset="0"/>
                <a:ea typeface="CMU Serif" panose="02000603000000000000" pitchFamily="50" charset="0"/>
                <a:cs typeface="CMU Serif" panose="02000603000000000000" pitchFamily="50" charset="0"/>
              </a:rPr>
              <a:t>13%</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 X </a:t>
            </a:r>
            <a:r>
              <a:rPr lang="en-US" dirty="0">
                <a:solidFill>
                  <a:srgbClr val="FF0000"/>
                </a:solidFill>
                <a:latin typeface="Garamond" panose="02020404030301010803" pitchFamily="18" charset="0"/>
                <a:ea typeface="CMU Serif" panose="02000603000000000000" pitchFamily="50" charset="0"/>
                <a:cs typeface="CMU Serif" panose="02000603000000000000" pitchFamily="50" charset="0"/>
              </a:rPr>
              <a:t>31%</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 X </a:t>
            </a:r>
            <a:r>
              <a:rPr lang="en-US" dirty="0">
                <a:solidFill>
                  <a:srgbClr val="FF0000"/>
                </a:solidFill>
                <a:latin typeface="Garamond" panose="02020404030301010803" pitchFamily="18" charset="0"/>
                <a:ea typeface="CMU Serif" panose="02000603000000000000" pitchFamily="50" charset="0"/>
                <a:cs typeface="CMU Serif" panose="02000603000000000000" pitchFamily="50" charset="0"/>
              </a:rPr>
              <a:t>US$7,400</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 = </a:t>
            </a:r>
            <a:r>
              <a:rPr lang="en-US" dirty="0">
                <a:solidFill>
                  <a:srgbClr val="FF0000"/>
                </a:solidFill>
                <a:latin typeface="Garamond" panose="02020404030301010803" pitchFamily="18" charset="0"/>
                <a:ea typeface="CMU Serif" panose="02000603000000000000" pitchFamily="50" charset="0"/>
                <a:cs typeface="CMU Serif" panose="02000603000000000000" pitchFamily="50" charset="0"/>
              </a:rPr>
              <a:t>US$298</a:t>
            </a:r>
          </a:p>
        </p:txBody>
      </p:sp>
      <p:sp>
        <p:nvSpPr>
          <p:cNvPr id="32" name="TextBox 31">
            <a:extLst>
              <a:ext uri="{FF2B5EF4-FFF2-40B4-BE49-F238E27FC236}">
                <a16:creationId xmlns:a16="http://schemas.microsoft.com/office/drawing/2014/main" id="{769002F5-D6D9-4ABD-8740-E7CFBB02CCA2}"/>
              </a:ext>
            </a:extLst>
          </p:cNvPr>
          <p:cNvSpPr txBox="1"/>
          <p:nvPr/>
        </p:nvSpPr>
        <p:spPr>
          <a:xfrm>
            <a:off x="1627755" y="5114043"/>
            <a:ext cx="1377300"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GDP per capita</a:t>
            </a:r>
          </a:p>
        </p:txBody>
      </p:sp>
      <p:sp>
        <p:nvSpPr>
          <p:cNvPr id="33" name="TextBox 32">
            <a:extLst>
              <a:ext uri="{FF2B5EF4-FFF2-40B4-BE49-F238E27FC236}">
                <a16:creationId xmlns:a16="http://schemas.microsoft.com/office/drawing/2014/main" id="{4DB404B6-6C5F-456E-9514-C2068AD0E97C}"/>
              </a:ext>
            </a:extLst>
          </p:cNvPr>
          <p:cNvSpPr txBox="1"/>
          <p:nvPr/>
        </p:nvSpPr>
        <p:spPr>
          <a:xfrm>
            <a:off x="2669867" y="4179387"/>
            <a:ext cx="67037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Public</a:t>
            </a:r>
          </a:p>
        </p:txBody>
      </p:sp>
      <p:sp>
        <p:nvSpPr>
          <p:cNvPr id="34" name="TextBox 33">
            <a:extLst>
              <a:ext uri="{FF2B5EF4-FFF2-40B4-BE49-F238E27FC236}">
                <a16:creationId xmlns:a16="http://schemas.microsoft.com/office/drawing/2014/main" id="{92AC6B32-4477-42AF-B4BE-DB6F7EAA2DC7}"/>
              </a:ext>
            </a:extLst>
          </p:cNvPr>
          <p:cNvSpPr txBox="1"/>
          <p:nvPr/>
        </p:nvSpPr>
        <p:spPr>
          <a:xfrm>
            <a:off x="4868673" y="4752868"/>
            <a:ext cx="70403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345"/>
                </a:solidFill>
                <a:effectLst/>
                <a:uLnTx/>
                <a:uFillTx/>
                <a:latin typeface="Adobe Devanagari" panose="02040503050201020203" pitchFamily="18" charset="0"/>
                <a:ea typeface="MS PGothic" pitchFamily="34" charset="-128"/>
                <a:cs typeface="Adobe Devanagari" panose="02040503050201020203" pitchFamily="18" charset="0"/>
              </a:rPr>
              <a:t>Health</a:t>
            </a:r>
          </a:p>
        </p:txBody>
      </p:sp>
      <p:cxnSp>
        <p:nvCxnSpPr>
          <p:cNvPr id="35" name="Straight Arrow Connector 34">
            <a:extLst>
              <a:ext uri="{FF2B5EF4-FFF2-40B4-BE49-F238E27FC236}">
                <a16:creationId xmlns:a16="http://schemas.microsoft.com/office/drawing/2014/main" id="{75985E2E-1B3A-49E9-B167-90EB191B7D2B}"/>
              </a:ext>
            </a:extLst>
          </p:cNvPr>
          <p:cNvCxnSpPr>
            <a:cxnSpLocks/>
          </p:cNvCxnSpPr>
          <p:nvPr/>
        </p:nvCxnSpPr>
        <p:spPr bwMode="auto">
          <a:xfrm flipH="1" flipV="1">
            <a:off x="4708681" y="4527059"/>
            <a:ext cx="292001" cy="2349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2529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Armenia</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634094"/>
            <a:ext cx="500784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9" name="Rectangle 8">
            <a:extLst>
              <a:ext uri="{FF2B5EF4-FFF2-40B4-BE49-F238E27FC236}">
                <a16:creationId xmlns:a16="http://schemas.microsoft.com/office/drawing/2014/main" id="{765349AC-AB6F-4FBE-B9C1-F69A66787A63}"/>
              </a:ext>
            </a:extLst>
          </p:cNvPr>
          <p:cNvSpPr/>
          <p:nvPr/>
        </p:nvSpPr>
        <p:spPr>
          <a:xfrm>
            <a:off x="1092147" y="2637286"/>
            <a:ext cx="3000734" cy="830997"/>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sng"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2005</a:t>
            </a:r>
          </a:p>
          <a:p>
            <a:pPr lvl="0" algn="ctr">
              <a:defRPr/>
            </a:pP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9% X 20% X US$2,364 = US$43</a:t>
            </a:r>
          </a:p>
        </p:txBody>
      </p:sp>
      <p:sp>
        <p:nvSpPr>
          <p:cNvPr id="11" name="Rectangle 10">
            <a:extLst>
              <a:ext uri="{FF2B5EF4-FFF2-40B4-BE49-F238E27FC236}">
                <a16:creationId xmlns:a16="http://schemas.microsoft.com/office/drawing/2014/main" id="{B984A89C-4FE9-4D67-97D8-8E8EDE3D51E5}"/>
              </a:ext>
            </a:extLst>
          </p:cNvPr>
          <p:cNvSpPr/>
          <p:nvPr/>
        </p:nvSpPr>
        <p:spPr>
          <a:xfrm>
            <a:off x="1068437" y="4519633"/>
            <a:ext cx="3000734" cy="830997"/>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t>
            </a:r>
            <a:r>
              <a:rPr lang="en-US" i="1" dirty="0">
                <a:solidFill>
                  <a:srgbClr val="000000"/>
                </a:solidFill>
                <a:latin typeface="Garamond" panose="02020404030301010803" pitchFamily="18" charset="0"/>
                <a:ea typeface="CMU Serif" panose="02000603000000000000" pitchFamily="50" charset="0"/>
                <a:cs typeface="CMU Serif" panose="02000603000000000000" pitchFamily="50" charset="0"/>
              </a:rPr>
              <a:t>Armenia</a:t>
            </a:r>
            <a:endPar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sng"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2016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3,700</a:t>
            </a: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 = US$</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60</a:t>
            </a:r>
            <a:endPar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16" name="Arrow: Down 5">
            <a:extLst>
              <a:ext uri="{FF2B5EF4-FFF2-40B4-BE49-F238E27FC236}">
                <a16:creationId xmlns:a16="http://schemas.microsoft.com/office/drawing/2014/main" id="{2ED97164-9009-4A31-8BBD-DF64093FAC37}"/>
              </a:ext>
            </a:extLst>
          </p:cNvPr>
          <p:cNvSpPr/>
          <p:nvPr/>
        </p:nvSpPr>
        <p:spPr bwMode="auto">
          <a:xfrm>
            <a:off x="2304837" y="3598403"/>
            <a:ext cx="575353" cy="791110"/>
          </a:xfrm>
          <a:prstGeom prst="down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pic>
        <p:nvPicPr>
          <p:cNvPr id="14" name="Picture 13" descr="A close up of a logo&#10;&#10;Description generated with very high confidence">
            <a:extLst>
              <a:ext uri="{FF2B5EF4-FFF2-40B4-BE49-F238E27FC236}">
                <a16:creationId xmlns:a16="http://schemas.microsoft.com/office/drawing/2014/main" id="{95852EB3-CD35-4875-A9F5-652D915AD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1840" y="180971"/>
            <a:ext cx="1101462" cy="676836"/>
          </a:xfrm>
          <a:prstGeom prst="rect">
            <a:avLst/>
          </a:prstGeom>
        </p:spPr>
      </p:pic>
      <p:pic>
        <p:nvPicPr>
          <p:cNvPr id="5" name="Picture 4">
            <a:extLst>
              <a:ext uri="{FF2B5EF4-FFF2-40B4-BE49-F238E27FC236}">
                <a16:creationId xmlns:a16="http://schemas.microsoft.com/office/drawing/2014/main" id="{5140EA35-ACA1-442A-B311-A446049ED1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197" y="1567047"/>
            <a:ext cx="5993439" cy="4389120"/>
          </a:xfrm>
          <a:prstGeom prst="rect">
            <a:avLst/>
          </a:prstGeom>
          <a:ln w="28575">
            <a:solidFill>
              <a:schemeClr val="tx1"/>
            </a:solidFill>
          </a:ln>
        </p:spPr>
      </p:pic>
    </p:spTree>
    <p:extLst>
      <p:ext uri="{BB962C8B-B14F-4D97-AF65-F5344CB8AC3E}">
        <p14:creationId xmlns:p14="http://schemas.microsoft.com/office/powerpoint/2010/main" val="284570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Community-Based Health Insurance</a:t>
            </a:r>
          </a:p>
        </p:txBody>
      </p:sp>
      <p:sp>
        <p:nvSpPr>
          <p:cNvPr id="7" name="TextBox 6">
            <a:extLst>
              <a:ext uri="{FF2B5EF4-FFF2-40B4-BE49-F238E27FC236}">
                <a16:creationId xmlns:a16="http://schemas.microsoft.com/office/drawing/2014/main" id="{AC2BC0A1-2669-453A-AFA8-6EC5FE2D2036}"/>
              </a:ext>
            </a:extLst>
          </p:cNvPr>
          <p:cNvSpPr txBox="1"/>
          <p:nvPr/>
        </p:nvSpPr>
        <p:spPr>
          <a:xfrm>
            <a:off x="6583680" y="1526254"/>
            <a:ext cx="4800600" cy="4401205"/>
          </a:xfrm>
          <a:prstGeom prst="rect">
            <a:avLst/>
          </a:prstGeom>
          <a:noFill/>
        </p:spPr>
        <p:txBody>
          <a:bodyPr wrap="square" rtlCol="0">
            <a:spAutoFit/>
          </a:bodyPr>
          <a:lstStyle/>
          <a:p>
            <a:pPr marL="342900" indent="-342900" fontAlgn="auto">
              <a:spcBef>
                <a:spcPts val="0"/>
              </a:spcBef>
              <a:spcAft>
                <a:spcPts val="0"/>
              </a:spcAft>
              <a:buFont typeface="Wingdings" panose="05000000000000000000" pitchFamily="2" charset="2"/>
              <a:buChar char="§"/>
            </a:pPr>
            <a:r>
              <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Not-for-profit prepayment plans for health, with community control and generally voluntary membership.</a:t>
            </a:r>
          </a:p>
          <a:p>
            <a:pPr marL="342900" indent="-342900" fontAlgn="auto">
              <a:spcBef>
                <a:spcPts val="0"/>
              </a:spcBef>
              <a:spcAft>
                <a:spcPts val="0"/>
              </a:spcAft>
              <a:buFont typeface="Wingdings" panose="05000000000000000000" pitchFamily="2" charset="2"/>
              <a:buChar char="§"/>
            </a:pPr>
            <a:endPar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342900" indent="-342900" fontAlgn="auto">
              <a:spcBef>
                <a:spcPts val="0"/>
              </a:spcBef>
              <a:spcAft>
                <a:spcPts val="0"/>
              </a:spcAft>
              <a:buFont typeface="Wingdings" panose="05000000000000000000" pitchFamily="2" charset="2"/>
              <a:buChar char="§"/>
            </a:pPr>
            <a:r>
              <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Pooling at the community level.</a:t>
            </a:r>
          </a:p>
          <a:p>
            <a:pPr fontAlgn="auto">
              <a:spcBef>
                <a:spcPts val="0"/>
              </a:spcBef>
              <a:spcAft>
                <a:spcPts val="0"/>
              </a:spcAft>
            </a:pPr>
            <a:endPar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342900" indent="-342900" fontAlgn="auto">
              <a:spcBef>
                <a:spcPts val="0"/>
              </a:spcBef>
              <a:spcAft>
                <a:spcPts val="0"/>
              </a:spcAft>
              <a:buFont typeface="Wingdings" panose="05000000000000000000" pitchFamily="2" charset="2"/>
              <a:buChar char="§"/>
            </a:pPr>
            <a:r>
              <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Care provided through public, NGO, or private facilities.</a:t>
            </a:r>
          </a:p>
        </p:txBody>
      </p:sp>
      <p:graphicFrame>
        <p:nvGraphicFramePr>
          <p:cNvPr id="5" name="Diagram 4">
            <a:extLst>
              <a:ext uri="{FF2B5EF4-FFF2-40B4-BE49-F238E27FC236}">
                <a16:creationId xmlns:a16="http://schemas.microsoft.com/office/drawing/2014/main" id="{8DD4155E-E6C6-49E8-8806-6AB98339899C}"/>
              </a:ext>
            </a:extLst>
          </p:cNvPr>
          <p:cNvGraphicFramePr/>
          <p:nvPr>
            <p:extLst/>
          </p:nvPr>
        </p:nvGraphicFramePr>
        <p:xfrm>
          <a:off x="488205" y="1392399"/>
          <a:ext cx="6477000" cy="492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Right 7">
            <a:extLst>
              <a:ext uri="{FF2B5EF4-FFF2-40B4-BE49-F238E27FC236}">
                <a16:creationId xmlns:a16="http://schemas.microsoft.com/office/drawing/2014/main" id="{1AA97A36-F44E-4FC2-B984-C250012368AD}"/>
              </a:ext>
            </a:extLst>
          </p:cNvPr>
          <p:cNvSpPr/>
          <p:nvPr/>
        </p:nvSpPr>
        <p:spPr bwMode="auto">
          <a:xfrm>
            <a:off x="550531" y="4556233"/>
            <a:ext cx="740980" cy="614855"/>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pPr>
            <a:endParaRPr lang="en-US" sz="1400" b="0" dirty="0">
              <a:solidFill>
                <a:schemeClr val="accent1">
                  <a:lumMod val="75000"/>
                  <a:lumOff val="25000"/>
                </a:schemeClr>
              </a:solidFill>
              <a:latin typeface="+mn-lt"/>
              <a:cs typeface="Times New Roman" pitchFamily="18" charset="0"/>
            </a:endParaRPr>
          </a:p>
        </p:txBody>
      </p:sp>
    </p:spTree>
    <p:extLst>
      <p:ext uri="{BB962C8B-B14F-4D97-AF65-F5344CB8AC3E}">
        <p14:creationId xmlns:p14="http://schemas.microsoft.com/office/powerpoint/2010/main" val="3725117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Armenia</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634094"/>
            <a:ext cx="500784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16" name="Arrow: Down 5">
            <a:extLst>
              <a:ext uri="{FF2B5EF4-FFF2-40B4-BE49-F238E27FC236}">
                <a16:creationId xmlns:a16="http://schemas.microsoft.com/office/drawing/2014/main" id="{2ED97164-9009-4A31-8BBD-DF64093FAC37}"/>
              </a:ext>
            </a:extLst>
          </p:cNvPr>
          <p:cNvSpPr/>
          <p:nvPr/>
        </p:nvSpPr>
        <p:spPr bwMode="auto">
          <a:xfrm>
            <a:off x="5210111" y="3463929"/>
            <a:ext cx="575353" cy="791110"/>
          </a:xfrm>
          <a:prstGeom prst="down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pic>
        <p:nvPicPr>
          <p:cNvPr id="26" name="Picture 25" descr="A close up of a logo&#10;&#10;Description generated with very high confidence">
            <a:extLst>
              <a:ext uri="{FF2B5EF4-FFF2-40B4-BE49-F238E27FC236}">
                <a16:creationId xmlns:a16="http://schemas.microsoft.com/office/drawing/2014/main" id="{6CAF2BAE-ACF9-4E68-8AE3-31A9BFF87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8752" y="180971"/>
            <a:ext cx="1091302" cy="676836"/>
          </a:xfrm>
          <a:prstGeom prst="rect">
            <a:avLst/>
          </a:prstGeom>
        </p:spPr>
      </p:pic>
      <p:pic>
        <p:nvPicPr>
          <p:cNvPr id="4" name="Picture 3">
            <a:extLst>
              <a:ext uri="{FF2B5EF4-FFF2-40B4-BE49-F238E27FC236}">
                <a16:creationId xmlns:a16="http://schemas.microsoft.com/office/drawing/2014/main" id="{C3E36D07-F020-45E8-BC6F-90911307B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507" y="1869981"/>
            <a:ext cx="5124537" cy="3752804"/>
          </a:xfrm>
          <a:prstGeom prst="rect">
            <a:avLst/>
          </a:prstGeom>
          <a:ln w="28575">
            <a:solidFill>
              <a:schemeClr val="tx1"/>
            </a:solidFill>
          </a:ln>
        </p:spPr>
      </p:pic>
      <p:pic>
        <p:nvPicPr>
          <p:cNvPr id="9" name="Picture 8">
            <a:extLst>
              <a:ext uri="{FF2B5EF4-FFF2-40B4-BE49-F238E27FC236}">
                <a16:creationId xmlns:a16="http://schemas.microsoft.com/office/drawing/2014/main" id="{AD337E05-89A6-4EA7-9FA2-7E0F764446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5" y="4023360"/>
            <a:ext cx="3870768" cy="2834640"/>
          </a:xfrm>
          <a:prstGeom prst="rect">
            <a:avLst/>
          </a:prstGeom>
          <a:ln w="28575">
            <a:solidFill>
              <a:schemeClr val="tx1"/>
            </a:solidFill>
          </a:ln>
        </p:spPr>
      </p:pic>
      <p:pic>
        <p:nvPicPr>
          <p:cNvPr id="14" name="Picture 13">
            <a:extLst>
              <a:ext uri="{FF2B5EF4-FFF2-40B4-BE49-F238E27FC236}">
                <a16:creationId xmlns:a16="http://schemas.microsoft.com/office/drawing/2014/main" id="{9EC8EE90-A3A5-412D-9F8D-D1D29E7B02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89" y="1086127"/>
            <a:ext cx="3870767" cy="2834640"/>
          </a:xfrm>
          <a:prstGeom prst="rect">
            <a:avLst/>
          </a:prstGeom>
          <a:ln w="28575">
            <a:solidFill>
              <a:schemeClr val="tx1"/>
            </a:solidFill>
          </a:ln>
        </p:spPr>
      </p:pic>
      <p:sp>
        <p:nvSpPr>
          <p:cNvPr id="15" name="Rectangle 14">
            <a:extLst>
              <a:ext uri="{FF2B5EF4-FFF2-40B4-BE49-F238E27FC236}">
                <a16:creationId xmlns:a16="http://schemas.microsoft.com/office/drawing/2014/main" id="{D642D403-B730-4A04-B279-B73F69577BCC}"/>
              </a:ext>
            </a:extLst>
          </p:cNvPr>
          <p:cNvSpPr/>
          <p:nvPr/>
        </p:nvSpPr>
        <p:spPr>
          <a:xfrm>
            <a:off x="3954626" y="2436158"/>
            <a:ext cx="3000734" cy="830997"/>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Armenia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sng"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2005</a:t>
            </a:r>
          </a:p>
          <a:p>
            <a:pPr lvl="0" algn="ctr">
              <a:defRPr/>
            </a:pP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9% X 20% X U$2,364 = US$43</a:t>
            </a:r>
          </a:p>
        </p:txBody>
      </p:sp>
      <p:sp>
        <p:nvSpPr>
          <p:cNvPr id="17" name="Rectangle 16">
            <a:extLst>
              <a:ext uri="{FF2B5EF4-FFF2-40B4-BE49-F238E27FC236}">
                <a16:creationId xmlns:a16="http://schemas.microsoft.com/office/drawing/2014/main" id="{0C48ED11-9E35-4612-AC15-37225E9C331B}"/>
              </a:ext>
            </a:extLst>
          </p:cNvPr>
          <p:cNvSpPr/>
          <p:nvPr/>
        </p:nvSpPr>
        <p:spPr>
          <a:xfrm>
            <a:off x="3961275" y="4307332"/>
            <a:ext cx="3000734" cy="830997"/>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a:t>
            </a:r>
            <a:r>
              <a:rPr lang="en-US" i="1" dirty="0">
                <a:solidFill>
                  <a:srgbClr val="000000"/>
                </a:solidFill>
                <a:latin typeface="Garamond" panose="02020404030301010803" pitchFamily="18" charset="0"/>
                <a:ea typeface="CMU Serif" panose="02000603000000000000" pitchFamily="50" charset="0"/>
                <a:cs typeface="CMU Serif" panose="02000603000000000000" pitchFamily="50" charset="0"/>
              </a:rPr>
              <a:t>Armenia</a:t>
            </a:r>
            <a:endPar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sng"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2016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6% X 27% X US$</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3,700</a:t>
            </a:r>
            <a:r>
              <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 = US$</a:t>
            </a: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60</a:t>
            </a:r>
            <a:endParaRPr kumimoji="0" lang="en-US" sz="1600" b="1" i="0"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3" name="TextBox 2">
            <a:extLst>
              <a:ext uri="{FF2B5EF4-FFF2-40B4-BE49-F238E27FC236}">
                <a16:creationId xmlns:a16="http://schemas.microsoft.com/office/drawing/2014/main" id="{3DAA6010-4793-4011-8CEF-0D461373E4CB}"/>
              </a:ext>
            </a:extLst>
          </p:cNvPr>
          <p:cNvSpPr txBox="1"/>
          <p:nvPr/>
        </p:nvSpPr>
        <p:spPr>
          <a:xfrm>
            <a:off x="1137920" y="2423756"/>
            <a:ext cx="2042160" cy="338554"/>
          </a:xfrm>
          <a:prstGeom prst="rect">
            <a:avLst/>
          </a:prstGeom>
          <a:noFill/>
        </p:spPr>
        <p:txBody>
          <a:bodyPr wrap="square" rtlCol="0">
            <a:spAutoFit/>
          </a:bodyPr>
          <a:lstStyle/>
          <a:p>
            <a:r>
              <a:rPr lang="en-US" dirty="0"/>
              <a:t>GDP per capita</a:t>
            </a:r>
          </a:p>
        </p:txBody>
      </p:sp>
      <p:cxnSp>
        <p:nvCxnSpPr>
          <p:cNvPr id="6" name="Straight Arrow Connector 5">
            <a:extLst>
              <a:ext uri="{FF2B5EF4-FFF2-40B4-BE49-F238E27FC236}">
                <a16:creationId xmlns:a16="http://schemas.microsoft.com/office/drawing/2014/main" id="{686E8EC0-4269-4061-9FE9-C481E4D2DAEA}"/>
              </a:ext>
            </a:extLst>
          </p:cNvPr>
          <p:cNvCxnSpPr/>
          <p:nvPr/>
        </p:nvCxnSpPr>
        <p:spPr bwMode="auto">
          <a:xfrm>
            <a:off x="1838960" y="2762310"/>
            <a:ext cx="0" cy="417770"/>
          </a:xfrm>
          <a:prstGeom prst="straightConnector1">
            <a:avLst/>
          </a:prstGeom>
          <a:noFill/>
          <a:ln w="19050" cap="flat" cmpd="sng" algn="ctr">
            <a:solidFill>
              <a:schemeClr val="tx1">
                <a:lumMod val="90000"/>
                <a:lumOff val="10000"/>
              </a:schemeClr>
            </a:solidFill>
            <a:prstDash val="solid"/>
            <a:round/>
            <a:headEnd type="none" w="med" len="med"/>
            <a:tailEnd type="triangle"/>
          </a:ln>
          <a:effectLst/>
        </p:spPr>
      </p:cxnSp>
      <p:sp>
        <p:nvSpPr>
          <p:cNvPr id="18" name="TextBox 17">
            <a:extLst>
              <a:ext uri="{FF2B5EF4-FFF2-40B4-BE49-F238E27FC236}">
                <a16:creationId xmlns:a16="http://schemas.microsoft.com/office/drawing/2014/main" id="{12783E8C-7060-453E-B0C6-EA3EB73F650C}"/>
              </a:ext>
            </a:extLst>
          </p:cNvPr>
          <p:cNvSpPr txBox="1"/>
          <p:nvPr/>
        </p:nvSpPr>
        <p:spPr>
          <a:xfrm>
            <a:off x="1707221" y="4604156"/>
            <a:ext cx="2348642" cy="338554"/>
          </a:xfrm>
          <a:prstGeom prst="rect">
            <a:avLst/>
          </a:prstGeom>
          <a:noFill/>
        </p:spPr>
        <p:txBody>
          <a:bodyPr wrap="square" rtlCol="0">
            <a:spAutoFit/>
          </a:bodyPr>
          <a:lstStyle/>
          <a:p>
            <a:r>
              <a:rPr lang="en-US" dirty="0"/>
              <a:t>Public expenditures</a:t>
            </a:r>
          </a:p>
        </p:txBody>
      </p:sp>
      <p:cxnSp>
        <p:nvCxnSpPr>
          <p:cNvPr id="11" name="Straight Arrow Connector 10">
            <a:extLst>
              <a:ext uri="{FF2B5EF4-FFF2-40B4-BE49-F238E27FC236}">
                <a16:creationId xmlns:a16="http://schemas.microsoft.com/office/drawing/2014/main" id="{2035DF97-44C0-4E1F-B2C2-B671D7E419B8}"/>
              </a:ext>
            </a:extLst>
          </p:cNvPr>
          <p:cNvCxnSpPr>
            <a:cxnSpLocks/>
          </p:cNvCxnSpPr>
          <p:nvPr/>
        </p:nvCxnSpPr>
        <p:spPr bwMode="auto">
          <a:xfrm flipH="1">
            <a:off x="2092960" y="4892107"/>
            <a:ext cx="105839" cy="246222"/>
          </a:xfrm>
          <a:prstGeom prst="straightConnector1">
            <a:avLst/>
          </a:prstGeom>
          <a:noFill/>
          <a:ln w="19050" cap="flat" cmpd="sng" algn="ctr">
            <a:solidFill>
              <a:schemeClr val="tx1">
                <a:lumMod val="90000"/>
                <a:lumOff val="10000"/>
              </a:schemeClr>
            </a:solidFill>
            <a:prstDash val="solid"/>
            <a:round/>
            <a:headEnd type="none" w="med" len="med"/>
            <a:tailEnd type="triangle"/>
          </a:ln>
          <a:effectLst/>
        </p:spPr>
      </p:cxnSp>
      <p:sp>
        <p:nvSpPr>
          <p:cNvPr id="19" name="TextBox 18">
            <a:extLst>
              <a:ext uri="{FF2B5EF4-FFF2-40B4-BE49-F238E27FC236}">
                <a16:creationId xmlns:a16="http://schemas.microsoft.com/office/drawing/2014/main" id="{C5D40130-2600-4080-8F30-4F7376328447}"/>
              </a:ext>
            </a:extLst>
          </p:cNvPr>
          <p:cNvSpPr txBox="1"/>
          <p:nvPr/>
        </p:nvSpPr>
        <p:spPr>
          <a:xfrm>
            <a:off x="482098" y="4317408"/>
            <a:ext cx="2348642" cy="338554"/>
          </a:xfrm>
          <a:prstGeom prst="rect">
            <a:avLst/>
          </a:prstGeom>
          <a:noFill/>
        </p:spPr>
        <p:txBody>
          <a:bodyPr wrap="square" rtlCol="0">
            <a:spAutoFit/>
          </a:bodyPr>
          <a:lstStyle/>
          <a:p>
            <a:r>
              <a:rPr lang="en-US" dirty="0"/>
              <a:t>Public revenues</a:t>
            </a:r>
          </a:p>
        </p:txBody>
      </p:sp>
      <p:sp>
        <p:nvSpPr>
          <p:cNvPr id="21" name="TextBox 20">
            <a:extLst>
              <a:ext uri="{FF2B5EF4-FFF2-40B4-BE49-F238E27FC236}">
                <a16:creationId xmlns:a16="http://schemas.microsoft.com/office/drawing/2014/main" id="{5255FC68-87FC-48C7-B3B3-5E48B99C250F}"/>
              </a:ext>
            </a:extLst>
          </p:cNvPr>
          <p:cNvSpPr txBox="1"/>
          <p:nvPr/>
        </p:nvSpPr>
        <p:spPr>
          <a:xfrm>
            <a:off x="887221" y="5397974"/>
            <a:ext cx="2922779" cy="276999"/>
          </a:xfrm>
          <a:prstGeom prst="rect">
            <a:avLst/>
          </a:prstGeom>
          <a:noFill/>
        </p:spPr>
        <p:txBody>
          <a:bodyPr wrap="square" rtlCol="0">
            <a:spAutoFit/>
          </a:bodyPr>
          <a:lstStyle/>
          <a:p>
            <a:r>
              <a:rPr lang="en-US" sz="1200" dirty="0"/>
              <a:t>Health’s share of public expenditures</a:t>
            </a:r>
          </a:p>
        </p:txBody>
      </p:sp>
      <p:cxnSp>
        <p:nvCxnSpPr>
          <p:cNvPr id="22" name="Straight Arrow Connector 21">
            <a:extLst>
              <a:ext uri="{FF2B5EF4-FFF2-40B4-BE49-F238E27FC236}">
                <a16:creationId xmlns:a16="http://schemas.microsoft.com/office/drawing/2014/main" id="{47E17E8E-0BDF-4A5D-B6EE-3E3E5B6C7BDF}"/>
              </a:ext>
            </a:extLst>
          </p:cNvPr>
          <p:cNvCxnSpPr>
            <a:cxnSpLocks/>
          </p:cNvCxnSpPr>
          <p:nvPr/>
        </p:nvCxnSpPr>
        <p:spPr bwMode="auto">
          <a:xfrm>
            <a:off x="1056640" y="4574682"/>
            <a:ext cx="782320" cy="745967"/>
          </a:xfrm>
          <a:prstGeom prst="straightConnector1">
            <a:avLst/>
          </a:prstGeom>
          <a:noFill/>
          <a:ln w="19050" cap="flat" cmpd="sng" algn="ctr">
            <a:solidFill>
              <a:schemeClr val="tx1">
                <a:lumMod val="90000"/>
                <a:lumOff val="10000"/>
              </a:schemeClr>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2070C6AF-9E08-41D2-96CB-C86583EE3BEC}"/>
              </a:ext>
            </a:extLst>
          </p:cNvPr>
          <p:cNvCxnSpPr/>
          <p:nvPr/>
        </p:nvCxnSpPr>
        <p:spPr bwMode="auto">
          <a:xfrm>
            <a:off x="2092960" y="5622785"/>
            <a:ext cx="0" cy="188735"/>
          </a:xfrm>
          <a:prstGeom prst="straightConnector1">
            <a:avLst/>
          </a:prstGeom>
          <a:noFill/>
          <a:ln w="19050" cap="flat" cmpd="sng" algn="ctr">
            <a:solidFill>
              <a:schemeClr val="tx1">
                <a:lumMod val="90000"/>
                <a:lumOff val="10000"/>
              </a:schemeClr>
            </a:solidFill>
            <a:prstDash val="solid"/>
            <a:round/>
            <a:headEnd type="none" w="med" len="med"/>
            <a:tailEnd type="triangle"/>
          </a:ln>
          <a:effectLst/>
        </p:spPr>
      </p:cxnSp>
    </p:spTree>
    <p:extLst>
      <p:ext uri="{BB962C8B-B14F-4D97-AF65-F5344CB8AC3E}">
        <p14:creationId xmlns:p14="http://schemas.microsoft.com/office/powerpoint/2010/main" val="1655632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China</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634094"/>
            <a:ext cx="500784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16" name="Arrow: Down 5">
            <a:extLst>
              <a:ext uri="{FF2B5EF4-FFF2-40B4-BE49-F238E27FC236}">
                <a16:creationId xmlns:a16="http://schemas.microsoft.com/office/drawing/2014/main" id="{2ED97164-9009-4A31-8BBD-DF64093FAC37}"/>
              </a:ext>
            </a:extLst>
          </p:cNvPr>
          <p:cNvSpPr/>
          <p:nvPr/>
        </p:nvSpPr>
        <p:spPr bwMode="auto">
          <a:xfrm>
            <a:off x="5210111" y="3463929"/>
            <a:ext cx="575353" cy="791110"/>
          </a:xfrm>
          <a:prstGeom prst="down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
        <p:nvSpPr>
          <p:cNvPr id="12" name="Rectangle 11">
            <a:extLst>
              <a:ext uri="{FF2B5EF4-FFF2-40B4-BE49-F238E27FC236}">
                <a16:creationId xmlns:a16="http://schemas.microsoft.com/office/drawing/2014/main" id="{765349AC-AB6F-4FBE-B9C1-F69A66787A63}"/>
              </a:ext>
            </a:extLst>
          </p:cNvPr>
          <p:cNvSpPr/>
          <p:nvPr/>
        </p:nvSpPr>
        <p:spPr>
          <a:xfrm>
            <a:off x="3961636" y="2436577"/>
            <a:ext cx="3000734" cy="830997"/>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China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sng"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2005</a:t>
            </a:r>
          </a:p>
          <a:p>
            <a:pPr lvl="0" algn="ctr">
              <a:defRPr/>
            </a:pP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7% X 18% X US$3,197 = US$40</a:t>
            </a:r>
          </a:p>
        </p:txBody>
      </p:sp>
      <p:sp>
        <p:nvSpPr>
          <p:cNvPr id="13" name="Rectangle 12">
            <a:extLst>
              <a:ext uri="{FF2B5EF4-FFF2-40B4-BE49-F238E27FC236}">
                <a16:creationId xmlns:a16="http://schemas.microsoft.com/office/drawing/2014/main" id="{B984A89C-4FE9-4D67-97D8-8E8EDE3D51E5}"/>
              </a:ext>
            </a:extLst>
          </p:cNvPr>
          <p:cNvSpPr/>
          <p:nvPr/>
        </p:nvSpPr>
        <p:spPr>
          <a:xfrm>
            <a:off x="3954626" y="4451395"/>
            <a:ext cx="3000734" cy="830997"/>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China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sng"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2016</a:t>
            </a:r>
          </a:p>
          <a:p>
            <a:pPr lvl="0" algn="ctr">
              <a:defRPr/>
            </a:pPr>
            <a:r>
              <a:rPr lang="en-US" dirty="0">
                <a:solidFill>
                  <a:srgbClr val="000000"/>
                </a:solidFill>
                <a:latin typeface="Garamond" panose="02020404030301010803" pitchFamily="18" charset="0"/>
                <a:ea typeface="CMU Serif" panose="02000603000000000000" pitchFamily="50" charset="0"/>
                <a:cs typeface="CMU Serif" panose="02000603000000000000" pitchFamily="50" charset="0"/>
              </a:rPr>
              <a:t>9% X 32% X US$8,000 = US$230</a:t>
            </a:r>
          </a:p>
        </p:txBody>
      </p:sp>
      <p:pic>
        <p:nvPicPr>
          <p:cNvPr id="18" name="Picture 17">
            <a:extLst>
              <a:ext uri="{FF2B5EF4-FFF2-40B4-BE49-F238E27FC236}">
                <a16:creationId xmlns:a16="http://schemas.microsoft.com/office/drawing/2014/main" id="{C2794E81-05C0-4702-A9F9-C53CDF19B6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191" y="174503"/>
            <a:ext cx="1079787" cy="719577"/>
          </a:xfrm>
          <a:prstGeom prst="rect">
            <a:avLst/>
          </a:prstGeom>
        </p:spPr>
      </p:pic>
      <p:pic>
        <p:nvPicPr>
          <p:cNvPr id="15" name="Picture 14">
            <a:extLst>
              <a:ext uri="{FF2B5EF4-FFF2-40B4-BE49-F238E27FC236}">
                <a16:creationId xmlns:a16="http://schemas.microsoft.com/office/drawing/2014/main" id="{30FB8BB1-D2B5-443D-B5C0-C9EEE9D9A4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1438" y="1983082"/>
            <a:ext cx="5124537" cy="3752804"/>
          </a:xfrm>
          <a:prstGeom prst="rect">
            <a:avLst/>
          </a:prstGeom>
          <a:ln w="28575">
            <a:solidFill>
              <a:schemeClr val="tx1"/>
            </a:solidFill>
          </a:ln>
        </p:spPr>
      </p:pic>
      <p:pic>
        <p:nvPicPr>
          <p:cNvPr id="21" name="Picture 20">
            <a:extLst>
              <a:ext uri="{FF2B5EF4-FFF2-40B4-BE49-F238E27FC236}">
                <a16:creationId xmlns:a16="http://schemas.microsoft.com/office/drawing/2014/main" id="{2F78DAE3-7EE4-484B-A0B4-39E4304D12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85" y="3970581"/>
            <a:ext cx="3823616" cy="2800110"/>
          </a:xfrm>
          <a:prstGeom prst="rect">
            <a:avLst/>
          </a:prstGeom>
          <a:ln w="28575">
            <a:solidFill>
              <a:schemeClr val="tx1"/>
            </a:solidFill>
          </a:ln>
        </p:spPr>
      </p:pic>
      <p:pic>
        <p:nvPicPr>
          <p:cNvPr id="23" name="Picture 22">
            <a:extLst>
              <a:ext uri="{FF2B5EF4-FFF2-40B4-BE49-F238E27FC236}">
                <a16:creationId xmlns:a16="http://schemas.microsoft.com/office/drawing/2014/main" id="{9D2E98F3-0F9A-415C-A9A1-34B8D7C099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11" y="1055647"/>
            <a:ext cx="3870767" cy="2834640"/>
          </a:xfrm>
          <a:prstGeom prst="rect">
            <a:avLst/>
          </a:prstGeom>
          <a:ln w="28575">
            <a:solidFill>
              <a:schemeClr val="tx1"/>
            </a:solidFill>
          </a:ln>
        </p:spPr>
      </p:pic>
    </p:spTree>
    <p:extLst>
      <p:ext uri="{BB962C8B-B14F-4D97-AF65-F5344CB8AC3E}">
        <p14:creationId xmlns:p14="http://schemas.microsoft.com/office/powerpoint/2010/main" val="1790117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740594-AE99-44D6-A7A3-08A64FA0F7AA}"/>
              </a:ext>
            </a:extLst>
          </p:cNvPr>
          <p:cNvSpPr txBox="1"/>
          <p:nvPr/>
        </p:nvSpPr>
        <p:spPr>
          <a:xfrm>
            <a:off x="9190383" y="6172200"/>
            <a:ext cx="3001617" cy="6858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2345"/>
              </a:solidFill>
              <a:effectLst/>
              <a:uLnTx/>
              <a:uFillTx/>
              <a:latin typeface="Trebuchet MS" pitchFamily="34" charset="0"/>
              <a:ea typeface="MS PGothic" pitchFamily="34" charset="-128"/>
              <a:cs typeface="Arial" charset="0"/>
            </a:endParaRPr>
          </a:p>
        </p:txBody>
      </p:sp>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Korea</a:t>
            </a:r>
          </a:p>
        </p:txBody>
      </p:sp>
      <p:sp>
        <p:nvSpPr>
          <p:cNvPr id="10" name="Content Placeholder 5">
            <a:extLst>
              <a:ext uri="{FF2B5EF4-FFF2-40B4-BE49-F238E27FC236}">
                <a16:creationId xmlns:a16="http://schemas.microsoft.com/office/drawing/2014/main" id="{08E04C70-3336-4412-A486-57FF9EF75D2A}"/>
              </a:ext>
            </a:extLst>
          </p:cNvPr>
          <p:cNvSpPr txBox="1">
            <a:spLocks/>
          </p:cNvSpPr>
          <p:nvPr/>
        </p:nvSpPr>
        <p:spPr>
          <a:xfrm>
            <a:off x="6817708" y="1634094"/>
            <a:ext cx="5007847" cy="4106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8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endParaRPr kumimoji="0" lang="en-US" sz="2600" b="0" i="0" u="none" strike="noStrike" kern="1200" cap="none" spc="0" normalizeH="0" baseline="0" noProof="0" dirty="0">
              <a:ln>
                <a:noFill/>
              </a:ln>
              <a:solidFill>
                <a:srgbClr val="002345"/>
              </a:solidFill>
              <a:effectLst/>
              <a:uLnTx/>
              <a:uFillTx/>
              <a:latin typeface="Garamond" panose="02020404030301010803" pitchFamily="18" charset="0"/>
              <a:ea typeface="CMU Serif" panose="02000603000000000000" pitchFamily="50" charset="0"/>
              <a:cs typeface="CMU Serif" panose="02000603000000000000" pitchFamily="50" charset="0"/>
            </a:endParaRPr>
          </a:p>
        </p:txBody>
      </p:sp>
      <p:sp>
        <p:nvSpPr>
          <p:cNvPr id="16" name="Arrow: Down 5">
            <a:extLst>
              <a:ext uri="{FF2B5EF4-FFF2-40B4-BE49-F238E27FC236}">
                <a16:creationId xmlns:a16="http://schemas.microsoft.com/office/drawing/2014/main" id="{2ED97164-9009-4A31-8BBD-DF64093FAC37}"/>
              </a:ext>
            </a:extLst>
          </p:cNvPr>
          <p:cNvSpPr/>
          <p:nvPr/>
        </p:nvSpPr>
        <p:spPr bwMode="auto">
          <a:xfrm>
            <a:off x="5210111" y="3463929"/>
            <a:ext cx="575353" cy="791110"/>
          </a:xfrm>
          <a:prstGeom prst="down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lvl="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a:ea typeface="MS PGothic" pitchFamily="34" charset="-128"/>
              <a:cs typeface="Times New Roman" pitchFamily="18" charset="0"/>
            </a:endParaRPr>
          </a:p>
        </p:txBody>
      </p:sp>
      <p:sp>
        <p:nvSpPr>
          <p:cNvPr id="12" name="Rectangle 11">
            <a:extLst>
              <a:ext uri="{FF2B5EF4-FFF2-40B4-BE49-F238E27FC236}">
                <a16:creationId xmlns:a16="http://schemas.microsoft.com/office/drawing/2014/main" id="{765349AC-AB6F-4FBE-B9C1-F69A66787A63}"/>
              </a:ext>
            </a:extLst>
          </p:cNvPr>
          <p:cNvSpPr/>
          <p:nvPr/>
        </p:nvSpPr>
        <p:spPr>
          <a:xfrm>
            <a:off x="3994687" y="2436577"/>
            <a:ext cx="3000734" cy="830997"/>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Korea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sng"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2005</a:t>
            </a:r>
          </a:p>
          <a:p>
            <a:pPr lvl="0" algn="ctr">
              <a:defRPr/>
            </a:pPr>
            <a:r>
              <a:rPr lang="en-US" sz="1400" dirty="0">
                <a:solidFill>
                  <a:srgbClr val="000000"/>
                </a:solidFill>
                <a:latin typeface="Garamond" panose="02020404030301010803" pitchFamily="18" charset="0"/>
                <a:ea typeface="CMU Serif" panose="02000603000000000000" pitchFamily="50" charset="0"/>
                <a:cs typeface="CMU Serif" panose="02000603000000000000" pitchFamily="50" charset="0"/>
              </a:rPr>
              <a:t>9% X 20% X US$19, 906=$358</a:t>
            </a:r>
          </a:p>
        </p:txBody>
      </p:sp>
      <p:sp>
        <p:nvSpPr>
          <p:cNvPr id="13" name="Rectangle 12">
            <a:extLst>
              <a:ext uri="{FF2B5EF4-FFF2-40B4-BE49-F238E27FC236}">
                <a16:creationId xmlns:a16="http://schemas.microsoft.com/office/drawing/2014/main" id="{B984A89C-4FE9-4D67-97D8-8E8EDE3D51E5}"/>
              </a:ext>
            </a:extLst>
          </p:cNvPr>
          <p:cNvSpPr/>
          <p:nvPr/>
        </p:nvSpPr>
        <p:spPr>
          <a:xfrm>
            <a:off x="3998693" y="4451395"/>
            <a:ext cx="3068769" cy="800219"/>
          </a:xfrm>
          <a:prstGeom prst="rect">
            <a:avLst/>
          </a:prstGeom>
          <a:ln>
            <a:solidFill>
              <a:schemeClr val="tx1"/>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Example from Korea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1" u="sng" strike="noStrike" kern="1200" cap="none" spc="0" normalizeH="0" baseline="0" noProof="0" dirty="0">
                <a:ln>
                  <a:noFill/>
                </a:ln>
                <a:solidFill>
                  <a:srgbClr val="000000"/>
                </a:solidFill>
                <a:effectLst/>
                <a:uLnTx/>
                <a:uFillTx/>
                <a:latin typeface="Garamond" panose="02020404030301010803" pitchFamily="18" charset="0"/>
                <a:ea typeface="CMU Serif" panose="02000603000000000000" pitchFamily="50" charset="0"/>
                <a:cs typeface="CMU Serif" panose="02000603000000000000" pitchFamily="50" charset="0"/>
              </a:rPr>
              <a:t>2016</a:t>
            </a:r>
          </a:p>
          <a:p>
            <a:pPr lvl="0" algn="ctr">
              <a:defRPr/>
            </a:pPr>
            <a:r>
              <a:rPr lang="en-US" sz="1400" dirty="0">
                <a:solidFill>
                  <a:srgbClr val="000000"/>
                </a:solidFill>
                <a:latin typeface="Garamond" panose="02020404030301010803" pitchFamily="18" charset="0"/>
                <a:ea typeface="CMU Serif" panose="02000603000000000000" pitchFamily="50" charset="0"/>
                <a:cs typeface="CMU Serif" panose="02000603000000000000" pitchFamily="50" charset="0"/>
              </a:rPr>
              <a:t>13% X 21% X US$27,835 = US$760</a:t>
            </a:r>
          </a:p>
        </p:txBody>
      </p:sp>
      <p:pic>
        <p:nvPicPr>
          <p:cNvPr id="17" name="Graphic 16">
            <a:extLst>
              <a:ext uri="{FF2B5EF4-FFF2-40B4-BE49-F238E27FC236}">
                <a16:creationId xmlns:a16="http://schemas.microsoft.com/office/drawing/2014/main" id="{9A222553-C707-4429-BD8F-BE5BBDF72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7327" y="133111"/>
            <a:ext cx="1171935" cy="781290"/>
          </a:xfrm>
          <a:prstGeom prst="rect">
            <a:avLst/>
          </a:prstGeom>
        </p:spPr>
      </p:pic>
      <p:pic>
        <p:nvPicPr>
          <p:cNvPr id="5" name="Picture 4">
            <a:extLst>
              <a:ext uri="{FF2B5EF4-FFF2-40B4-BE49-F238E27FC236}">
                <a16:creationId xmlns:a16="http://schemas.microsoft.com/office/drawing/2014/main" id="{3DC23C68-CBFF-42AF-9BC8-ACD936EC0B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7463" y="2079756"/>
            <a:ext cx="5124537" cy="3752804"/>
          </a:xfrm>
          <a:prstGeom prst="rect">
            <a:avLst/>
          </a:prstGeom>
          <a:ln w="28575">
            <a:solidFill>
              <a:schemeClr val="tx1"/>
            </a:solidFill>
          </a:ln>
        </p:spPr>
      </p:pic>
      <p:pic>
        <p:nvPicPr>
          <p:cNvPr id="19" name="Picture 18">
            <a:extLst>
              <a:ext uri="{FF2B5EF4-FFF2-40B4-BE49-F238E27FC236}">
                <a16:creationId xmlns:a16="http://schemas.microsoft.com/office/drawing/2014/main" id="{A6067D11-D033-4C91-B411-41BE0D1766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97" y="1062727"/>
            <a:ext cx="3965150" cy="2903759"/>
          </a:xfrm>
          <a:prstGeom prst="rect">
            <a:avLst/>
          </a:prstGeom>
          <a:ln w="28575">
            <a:solidFill>
              <a:schemeClr val="tx1"/>
            </a:solidFill>
          </a:ln>
        </p:spPr>
      </p:pic>
      <p:pic>
        <p:nvPicPr>
          <p:cNvPr id="21" name="Picture 20">
            <a:extLst>
              <a:ext uri="{FF2B5EF4-FFF2-40B4-BE49-F238E27FC236}">
                <a16:creationId xmlns:a16="http://schemas.microsoft.com/office/drawing/2014/main" id="{8F355906-FAF9-4477-BABC-9AE87478F5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97" y="4014207"/>
            <a:ext cx="3965152" cy="2903760"/>
          </a:xfrm>
          <a:prstGeom prst="rect">
            <a:avLst/>
          </a:prstGeom>
          <a:ln w="28575">
            <a:solidFill>
              <a:schemeClr val="tx1"/>
            </a:solidFill>
          </a:ln>
        </p:spPr>
      </p:pic>
    </p:spTree>
    <p:extLst>
      <p:ext uri="{BB962C8B-B14F-4D97-AF65-F5344CB8AC3E}">
        <p14:creationId xmlns:p14="http://schemas.microsoft.com/office/powerpoint/2010/main" val="12573283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p:cNvPr>
          <p:cNvSpPr txBox="1"/>
          <p:nvPr/>
        </p:nvSpPr>
        <p:spPr>
          <a:xfrm>
            <a:off x="8920264" y="6195307"/>
            <a:ext cx="3252281" cy="687212"/>
          </a:xfrm>
          <a:prstGeom prst="rect">
            <a:avLst/>
          </a:prstGeom>
          <a:solidFill>
            <a:schemeClr val="bg1"/>
          </a:solidFill>
        </p:spPr>
        <p:txBody>
          <a:bodyPr wrap="square" rtlCol="0">
            <a:spAutoFit/>
          </a:bodyPr>
          <a:lstStyle/>
          <a:p>
            <a:endParaRPr lang="en-US" dirty="0"/>
          </a:p>
        </p:txBody>
      </p:sp>
      <p:sp>
        <p:nvSpPr>
          <p:cNvPr id="7" name="Title 1">
            <a:extLst/>
          </p:cNvPr>
          <p:cNvSpPr>
            <a:spLocks noGrp="1"/>
          </p:cNvSpPr>
          <p:nvPr>
            <p:ph type="title"/>
          </p:nvPr>
        </p:nvSpPr>
        <p:spPr>
          <a:xfrm>
            <a:off x="0" y="3452"/>
            <a:ext cx="12191999" cy="1031875"/>
          </a:xfrm>
          <a:solidFill>
            <a:schemeClr val="tx1">
              <a:lumMod val="50000"/>
              <a:lumOff val="50000"/>
            </a:schemeClr>
          </a:solidFill>
        </p:spPr>
        <p:txBody>
          <a:bodyPr/>
          <a:lstStyle/>
          <a:p>
            <a:pPr algn="ctr"/>
            <a:r>
              <a:rPr lang="en-US" sz="4000" b="0" dirty="0">
                <a:solidFill>
                  <a:schemeClr val="bg1"/>
                </a:solidFill>
              </a:rPr>
              <a:t>Fiscal Space Decomposition, 2005 to 2016</a:t>
            </a:r>
            <a:endParaRPr lang="en-US" sz="4000" b="0" dirty="0">
              <a:solidFill>
                <a:schemeClr val="bg1"/>
              </a:solidFill>
              <a:latin typeface="Adobe Devanagari" panose="02040503050201020203" pitchFamily="18" charset="0"/>
              <a:cs typeface="Adobe Devanagari" panose="02040503050201020203" pitchFamily="18" charset="0"/>
            </a:endParaRPr>
          </a:p>
        </p:txBody>
      </p:sp>
      <p:pic>
        <p:nvPicPr>
          <p:cNvPr id="8" name="Picture 7">
            <a:extLst>
              <a:ext uri="{FF2B5EF4-FFF2-40B4-BE49-F238E27FC236}">
                <a16:creationId xmlns:a16="http://schemas.microsoft.com/office/drawing/2014/main" id="{064F74FF-4ED8-46E8-82F0-6191B17BB367}"/>
              </a:ext>
            </a:extLst>
          </p:cNvPr>
          <p:cNvPicPr>
            <a:picLocks noChangeAspect="1"/>
          </p:cNvPicPr>
          <p:nvPr/>
        </p:nvPicPr>
        <p:blipFill>
          <a:blip r:embed="rId3"/>
          <a:stretch>
            <a:fillRect/>
          </a:stretch>
        </p:blipFill>
        <p:spPr>
          <a:xfrm>
            <a:off x="1034607" y="1502873"/>
            <a:ext cx="10122784" cy="4846320"/>
          </a:xfrm>
          <a:prstGeom prst="rect">
            <a:avLst/>
          </a:prstGeom>
        </p:spPr>
      </p:pic>
    </p:spTree>
    <p:extLst>
      <p:ext uri="{BB962C8B-B14F-4D97-AF65-F5344CB8AC3E}">
        <p14:creationId xmlns:p14="http://schemas.microsoft.com/office/powerpoint/2010/main" val="25371769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rPr>
              <a:t>In Conclusion</a:t>
            </a:r>
          </a:p>
        </p:txBody>
      </p:sp>
      <p:graphicFrame>
        <p:nvGraphicFramePr>
          <p:cNvPr id="7" name="Diagram 6"/>
          <p:cNvGraphicFramePr/>
          <p:nvPr>
            <p:extLst/>
          </p:nvPr>
        </p:nvGraphicFramePr>
        <p:xfrm>
          <a:off x="117304" y="1262010"/>
          <a:ext cx="6104554"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2">
            <a:extLst>
              <a:ext uri="{FF2B5EF4-FFF2-40B4-BE49-F238E27FC236}">
                <a16:creationId xmlns:a16="http://schemas.microsoft.com/office/drawing/2014/main" id="{9585169E-1A03-4743-A70C-7D347D02EA91}"/>
              </a:ext>
            </a:extLst>
          </p:cNvPr>
          <p:cNvSpPr txBox="1">
            <a:spLocks/>
          </p:cNvSpPr>
          <p:nvPr/>
        </p:nvSpPr>
        <p:spPr>
          <a:xfrm>
            <a:off x="6495803" y="1305307"/>
            <a:ext cx="5444836" cy="35873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SzPct val="75000"/>
              <a:buFont typeface="Wingdings" panose="05000000000000000000" pitchFamily="2" charset="2"/>
              <a:buChar char="§"/>
              <a:defRPr sz="2400" b="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Fiscal space assessments should ideally comprise: (i) </a:t>
            </a:r>
            <a:r>
              <a:rPr kumimoji="0" lang="en-US" altLang="en-US" sz="2200" b="0" i="0" u="none" strike="noStrike" kern="1200" cap="none" spc="0" normalizeH="0" baseline="0" noProof="0" dirty="0">
                <a:ln>
                  <a:noFill/>
                </a:ln>
                <a:solidFill>
                  <a:srgbClr val="FF0000"/>
                </a:solidFill>
                <a:effectLst/>
                <a:uLnTx/>
                <a:uFillTx/>
                <a:latin typeface="Adobe Devanagari" panose="02040503050201020203" pitchFamily="18" charset="0"/>
                <a:ea typeface="CMU Serif" panose="02000603000000000000" pitchFamily="50" charset="0"/>
                <a:cs typeface="Adobe Devanagari" panose="02040503050201020203" pitchFamily="18" charset="0"/>
              </a:rPr>
              <a:t>needs assessments</a:t>
            </a: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 (ii) </a:t>
            </a:r>
            <a:r>
              <a:rPr kumimoji="0" lang="en-US" altLang="en-US" sz="2200" b="0" i="0" u="none" strike="noStrike" kern="1200" cap="none" spc="0" normalizeH="0" baseline="0" noProof="0" dirty="0">
                <a:ln>
                  <a:noFill/>
                </a:ln>
                <a:solidFill>
                  <a:srgbClr val="FF0000"/>
                </a:solidFill>
                <a:effectLst/>
                <a:uLnTx/>
                <a:uFillTx/>
                <a:latin typeface="Adobe Devanagari" panose="02040503050201020203" pitchFamily="18" charset="0"/>
                <a:ea typeface="CMU Serif" panose="02000603000000000000" pitchFamily="50" charset="0"/>
                <a:cs typeface="Adobe Devanagari" panose="02040503050201020203" pitchFamily="18" charset="0"/>
              </a:rPr>
              <a:t>pros and cons of different options</a:t>
            </a: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 and the potential for generating fiscal space from each; (iii) </a:t>
            </a:r>
            <a:r>
              <a:rPr kumimoji="0" lang="en-US" altLang="en-US" sz="2200" b="0" i="0" u="none" strike="noStrike" kern="1200" cap="none" spc="0" normalizeH="0" baseline="0" noProof="0" dirty="0">
                <a:ln>
                  <a:noFill/>
                </a:ln>
                <a:solidFill>
                  <a:srgbClr val="FF0000"/>
                </a:solidFill>
                <a:effectLst/>
                <a:uLnTx/>
                <a:uFillTx/>
                <a:latin typeface="Adobe Devanagari" panose="02040503050201020203" pitchFamily="18" charset="0"/>
                <a:ea typeface="CMU Serif" panose="02000603000000000000" pitchFamily="50" charset="0"/>
                <a:cs typeface="Adobe Devanagari" panose="02040503050201020203" pitchFamily="18" charset="0"/>
              </a:rPr>
              <a:t>deeper dives</a:t>
            </a: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 into the most viable options moving forward. </a:t>
            </a: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Important to recognize </a:t>
            </a:r>
            <a:r>
              <a:rPr kumimoji="0" lang="en-US" altLang="en-US" sz="2200" b="0" i="0" u="none" strike="noStrike" kern="1200" cap="none" spc="0" normalizeH="0" baseline="0" noProof="0" dirty="0">
                <a:ln>
                  <a:noFill/>
                </a:ln>
                <a:solidFill>
                  <a:srgbClr val="FF0000"/>
                </a:solidFill>
                <a:effectLst/>
                <a:uLnTx/>
                <a:uFillTx/>
                <a:latin typeface="Adobe Devanagari" panose="02040503050201020203" pitchFamily="18" charset="0"/>
                <a:ea typeface="CMU Serif" panose="02000603000000000000" pitchFamily="50" charset="0"/>
                <a:cs typeface="Adobe Devanagari" panose="02040503050201020203" pitchFamily="18" charset="0"/>
              </a:rPr>
              <a:t>opportunities</a:t>
            </a: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 but also </a:t>
            </a:r>
            <a:r>
              <a:rPr kumimoji="0" lang="en-US" altLang="en-US" sz="2200" b="0" i="0" u="none" strike="noStrike" kern="1200" cap="none" spc="0" normalizeH="0" baseline="0" noProof="0" dirty="0">
                <a:ln>
                  <a:noFill/>
                </a:ln>
                <a:solidFill>
                  <a:srgbClr val="FF0000"/>
                </a:solidFill>
                <a:effectLst/>
                <a:uLnTx/>
                <a:uFillTx/>
                <a:latin typeface="Adobe Devanagari" panose="02040503050201020203" pitchFamily="18" charset="0"/>
                <a:ea typeface="CMU Serif" panose="02000603000000000000" pitchFamily="50" charset="0"/>
                <a:cs typeface="Adobe Devanagari" panose="02040503050201020203" pitchFamily="18" charset="0"/>
              </a:rPr>
              <a:t>constraints</a:t>
            </a: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a:t>
            </a: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altLang="en-US" sz="2200" b="0" i="0" u="none" strike="noStrike" kern="1200" cap="none" spc="0" normalizeH="0" baseline="0" noProof="0" dirty="0">
              <a:ln>
                <a:noFill/>
              </a:ln>
              <a:solidFill>
                <a:srgbClr val="FF0000"/>
              </a:solidFill>
              <a:effectLst/>
              <a:uLnTx/>
              <a:uFillTx/>
              <a:latin typeface="Adobe Devanagari" panose="02040503050201020203" pitchFamily="18" charset="0"/>
              <a:ea typeface="CMU Serif" panose="02000603000000000000" pitchFamily="50" charset="0"/>
              <a:cs typeface="Adobe Devanagari" panose="02040503050201020203" pitchFamily="18"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Important to ensure </a:t>
            </a:r>
            <a:r>
              <a:rPr kumimoji="0" lang="en-US" altLang="en-US" sz="2200" b="0" i="0" u="none" strike="noStrike" kern="1200" cap="none" spc="0" normalizeH="0" baseline="0" noProof="0" dirty="0">
                <a:ln>
                  <a:noFill/>
                </a:ln>
                <a:solidFill>
                  <a:srgbClr val="FF0000"/>
                </a:solidFill>
                <a:effectLst/>
                <a:uLnTx/>
                <a:uFillTx/>
                <a:latin typeface="Adobe Devanagari" panose="02040503050201020203" pitchFamily="18" charset="0"/>
                <a:ea typeface="CMU Serif" panose="02000603000000000000" pitchFamily="50" charset="0"/>
                <a:cs typeface="Adobe Devanagari" panose="02040503050201020203" pitchFamily="18" charset="0"/>
              </a:rPr>
              <a:t>reforms</a:t>
            </a: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 and </a:t>
            </a:r>
            <a:r>
              <a:rPr kumimoji="0" lang="en-US" altLang="en-US" sz="2200" b="0" i="0" u="none" strike="noStrike" kern="1200" cap="none" spc="0" normalizeH="0" baseline="0" noProof="0" dirty="0">
                <a:ln>
                  <a:noFill/>
                </a:ln>
                <a:solidFill>
                  <a:srgbClr val="FF0000"/>
                </a:solidFill>
                <a:effectLst/>
                <a:uLnTx/>
                <a:uFillTx/>
                <a:latin typeface="Adobe Devanagari" panose="02040503050201020203" pitchFamily="18" charset="0"/>
                <a:ea typeface="CMU Serif" panose="02000603000000000000" pitchFamily="50" charset="0"/>
                <a:cs typeface="Adobe Devanagari" panose="02040503050201020203" pitchFamily="18" charset="0"/>
              </a:rPr>
              <a:t>entitlements</a:t>
            </a: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 are </a:t>
            </a:r>
            <a:r>
              <a:rPr kumimoji="0" lang="en-US" altLang="en-US" sz="2200" b="0" i="0" u="none" strike="noStrike" kern="1200" cap="none" spc="0" normalizeH="0" baseline="0" noProof="0" dirty="0">
                <a:ln>
                  <a:noFill/>
                </a:ln>
                <a:solidFill>
                  <a:srgbClr val="FF0000"/>
                </a:solidFill>
                <a:effectLst/>
                <a:uLnTx/>
                <a:uFillTx/>
                <a:latin typeface="Adobe Devanagari" panose="02040503050201020203" pitchFamily="18" charset="0"/>
                <a:ea typeface="CMU Serif" panose="02000603000000000000" pitchFamily="50" charset="0"/>
                <a:cs typeface="Adobe Devanagari" panose="02040503050201020203" pitchFamily="18" charset="0"/>
              </a:rPr>
              <a:t>commensurate</a:t>
            </a: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 with </a:t>
            </a:r>
            <a:r>
              <a:rPr kumimoji="0" lang="en-US" altLang="en-US" sz="2200" b="0" i="0" u="none" strike="noStrike" kern="1200" cap="none" spc="0" normalizeH="0" baseline="0" noProof="0" dirty="0">
                <a:ln>
                  <a:noFill/>
                </a:ln>
                <a:solidFill>
                  <a:srgbClr val="FF0000"/>
                </a:solidFill>
                <a:effectLst/>
                <a:uLnTx/>
                <a:uFillTx/>
                <a:latin typeface="Adobe Devanagari" panose="02040503050201020203" pitchFamily="18" charset="0"/>
                <a:ea typeface="CMU Serif" panose="02000603000000000000" pitchFamily="50" charset="0"/>
                <a:cs typeface="Adobe Devanagari" panose="02040503050201020203" pitchFamily="18" charset="0"/>
              </a:rPr>
              <a:t>resource-availability </a:t>
            </a: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and </a:t>
            </a:r>
            <a:r>
              <a:rPr kumimoji="0" lang="en-US" altLang="en-US" sz="2200" b="0" i="0" u="none" strike="noStrike" kern="1200" cap="none" spc="0" normalizeH="0" baseline="0" noProof="0" dirty="0">
                <a:ln>
                  <a:noFill/>
                </a:ln>
                <a:solidFill>
                  <a:srgbClr val="FF0000"/>
                </a:solidFill>
                <a:effectLst/>
                <a:uLnTx/>
                <a:uFillTx/>
                <a:latin typeface="Adobe Devanagari" panose="02040503050201020203" pitchFamily="18" charset="0"/>
                <a:ea typeface="CMU Serif" panose="02000603000000000000" pitchFamily="50" charset="0"/>
                <a:cs typeface="Adobe Devanagari" panose="02040503050201020203" pitchFamily="18" charset="0"/>
              </a:rPr>
              <a:t>service-delivery capacity</a:t>
            </a:r>
            <a:r>
              <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rPr>
              <a:t> of the health sector.</a:t>
            </a:r>
          </a:p>
          <a:p>
            <a:pPr marL="342900" marR="0" lvl="0" indent="-342900" algn="l" defTabSz="914400" rtl="0" eaLnBrk="1" fontAlgn="auto" latinLnBrk="0" hangingPunct="1">
              <a:lnSpc>
                <a:spcPct val="100000"/>
              </a:lnSpc>
              <a:spcBef>
                <a:spcPct val="20000"/>
              </a:spcBef>
              <a:spcAft>
                <a:spcPts val="0"/>
              </a:spcAft>
              <a:buClrTx/>
              <a:buSzPct val="75000"/>
              <a:buFont typeface="Wingdings" panose="05000000000000000000" pitchFamily="2" charset="2"/>
              <a:buChar char="§"/>
              <a:tabLst/>
              <a:defRPr/>
            </a:pPr>
            <a:endParaRPr kumimoji="0" lang="en-US" altLang="en-US" sz="2200" b="0" i="0" u="none" strike="noStrike" kern="1200" cap="none" spc="0" normalizeH="0" baseline="0" noProof="0" dirty="0">
              <a:ln>
                <a:noFill/>
              </a:ln>
              <a:solidFill>
                <a:srgbClr val="002345"/>
              </a:solidFill>
              <a:effectLst/>
              <a:uLnTx/>
              <a:uFillTx/>
              <a:latin typeface="Adobe Devanagari" panose="02040503050201020203" pitchFamily="18" charset="0"/>
              <a:ea typeface="CMU Serif" panose="02000603000000000000" pitchFamily="50" charset="0"/>
              <a:cs typeface="Adobe Devanagari" panose="02040503050201020203" pitchFamily="18" charset="0"/>
            </a:endParaRPr>
          </a:p>
        </p:txBody>
      </p:sp>
    </p:spTree>
    <p:extLst>
      <p:ext uri="{BB962C8B-B14F-4D97-AF65-F5344CB8AC3E}">
        <p14:creationId xmlns:p14="http://schemas.microsoft.com/office/powerpoint/2010/main" val="176473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Community-Based Health Insurance</a:t>
            </a:r>
          </a:p>
        </p:txBody>
      </p:sp>
      <p:sp>
        <p:nvSpPr>
          <p:cNvPr id="6" name="TextBox 5">
            <a:extLst>
              <a:ext uri="{FF2B5EF4-FFF2-40B4-BE49-F238E27FC236}">
                <a16:creationId xmlns:a16="http://schemas.microsoft.com/office/drawing/2014/main" id="{0AE27E05-2824-4836-B9B3-D8ECDD53E5BB}"/>
              </a:ext>
            </a:extLst>
          </p:cNvPr>
          <p:cNvSpPr txBox="1"/>
          <p:nvPr/>
        </p:nvSpPr>
        <p:spPr>
          <a:xfrm>
            <a:off x="598558" y="1429601"/>
            <a:ext cx="3555053" cy="4493538"/>
          </a:xfrm>
          <a:prstGeom prst="rect">
            <a:avLst/>
          </a:prstGeom>
          <a:noFill/>
        </p:spPr>
        <p:txBody>
          <a:bodyPr wrap="square" rtlCol="0">
            <a:spAutoFit/>
          </a:bodyPr>
          <a:lstStyle/>
          <a:p>
            <a:pPr algn="ctr" fontAlgn="auto">
              <a:spcBef>
                <a:spcPts val="0"/>
              </a:spcBef>
              <a:spcAft>
                <a:spcPts val="0"/>
              </a:spcAft>
            </a:pPr>
            <a:r>
              <a:rPr lang="en-US" sz="2200" i="1" dirty="0">
                <a:solidFill>
                  <a:srgbClr val="92D050"/>
                </a:solidFill>
                <a:latin typeface="Adobe Devanagari" panose="02040503050201020203" pitchFamily="18" charset="0"/>
                <a:ea typeface="+mn-ea"/>
                <a:cs typeface="Adobe Devanagari" panose="02040503050201020203" pitchFamily="18" charset="0"/>
              </a:rPr>
              <a:t>Strengths</a:t>
            </a:r>
          </a:p>
          <a:p>
            <a:pPr algn="ctr" fontAlgn="auto">
              <a:spcBef>
                <a:spcPts val="0"/>
              </a:spcBef>
              <a:spcAft>
                <a:spcPts val="0"/>
              </a:spcAft>
            </a:pPr>
            <a:endParaRPr lang="en-US" sz="2200" b="0" i="1"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200" b="0" dirty="0">
                <a:solidFill>
                  <a:prstClr val="black"/>
                </a:solidFill>
                <a:latin typeface="Adobe Devanagari" panose="02040503050201020203" pitchFamily="18" charset="0"/>
                <a:ea typeface="+mn-ea"/>
                <a:cs typeface="Adobe Devanagari" panose="02040503050201020203" pitchFamily="18" charset="0"/>
              </a:rPr>
              <a:t>Promotes prepayment. </a:t>
            </a:r>
          </a:p>
          <a:p>
            <a:pPr marL="285750" indent="-285750" fontAlgn="auto">
              <a:spcBef>
                <a:spcPts val="0"/>
              </a:spcBef>
              <a:spcAft>
                <a:spcPts val="0"/>
              </a:spcAft>
              <a:buFont typeface="Wingdings" panose="05000000000000000000" pitchFamily="2" charset="2"/>
              <a:buChar char="Ø"/>
            </a:pPr>
            <a:endParaRPr lang="en-US" sz="2200" b="0"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200" b="0" dirty="0">
                <a:solidFill>
                  <a:prstClr val="black"/>
                </a:solidFill>
                <a:latin typeface="Adobe Devanagari" panose="02040503050201020203" pitchFamily="18" charset="0"/>
                <a:ea typeface="+mn-ea"/>
                <a:cs typeface="Adobe Devanagari" panose="02040503050201020203" pitchFamily="18" charset="0"/>
              </a:rPr>
              <a:t>Plays a role in mobilizing additional resources, providing access and financial protection in low-income settings.</a:t>
            </a:r>
          </a:p>
          <a:p>
            <a:pPr marL="285750" indent="-285750" fontAlgn="auto">
              <a:spcBef>
                <a:spcPts val="0"/>
              </a:spcBef>
              <a:spcAft>
                <a:spcPts val="0"/>
              </a:spcAft>
              <a:buFont typeface="Wingdings" panose="05000000000000000000" pitchFamily="2" charset="2"/>
              <a:buChar char="Ø"/>
            </a:pPr>
            <a:endParaRPr lang="en-US" sz="2200" b="0"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200" b="0" dirty="0">
                <a:solidFill>
                  <a:prstClr val="black"/>
                </a:solidFill>
                <a:latin typeface="Adobe Devanagari" panose="02040503050201020203" pitchFamily="18" charset="0"/>
                <a:ea typeface="+mn-ea"/>
                <a:cs typeface="Adobe Devanagari" panose="02040503050201020203" pitchFamily="18" charset="0"/>
              </a:rPr>
              <a:t>Provide some form of coverage, better than not having any.</a:t>
            </a:r>
          </a:p>
        </p:txBody>
      </p:sp>
      <p:sp>
        <p:nvSpPr>
          <p:cNvPr id="10" name="TextBox 9">
            <a:extLst>
              <a:ext uri="{FF2B5EF4-FFF2-40B4-BE49-F238E27FC236}">
                <a16:creationId xmlns:a16="http://schemas.microsoft.com/office/drawing/2014/main" id="{AB8873E0-5AA4-4834-A864-91E9C5B80C32}"/>
              </a:ext>
            </a:extLst>
          </p:cNvPr>
          <p:cNvSpPr txBox="1"/>
          <p:nvPr/>
        </p:nvSpPr>
        <p:spPr>
          <a:xfrm>
            <a:off x="4483337" y="1429601"/>
            <a:ext cx="3555053" cy="4832092"/>
          </a:xfrm>
          <a:prstGeom prst="rect">
            <a:avLst/>
          </a:prstGeom>
          <a:noFill/>
        </p:spPr>
        <p:txBody>
          <a:bodyPr wrap="square" rtlCol="0">
            <a:spAutoFit/>
          </a:bodyPr>
          <a:lstStyle/>
          <a:p>
            <a:pPr algn="ctr" fontAlgn="auto">
              <a:spcBef>
                <a:spcPts val="0"/>
              </a:spcBef>
              <a:spcAft>
                <a:spcPts val="0"/>
              </a:spcAft>
            </a:pPr>
            <a:r>
              <a:rPr lang="en-US" sz="2200" i="1" dirty="0">
                <a:solidFill>
                  <a:srgbClr val="FF0000"/>
                </a:solidFill>
                <a:latin typeface="Adobe Devanagari" panose="02040503050201020203" pitchFamily="18" charset="0"/>
                <a:ea typeface="+mn-ea"/>
                <a:cs typeface="Adobe Devanagari" panose="02040503050201020203" pitchFamily="18" charset="0"/>
              </a:rPr>
              <a:t>Weaknesses</a:t>
            </a:r>
          </a:p>
          <a:p>
            <a:pPr algn="ctr" fontAlgn="auto">
              <a:spcBef>
                <a:spcPts val="0"/>
              </a:spcBef>
              <a:spcAft>
                <a:spcPts val="0"/>
              </a:spcAft>
            </a:pPr>
            <a:endParaRPr lang="en-US" sz="2200" b="0" i="1"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altLang="en-US" sz="2200" b="0" dirty="0">
                <a:solidFill>
                  <a:prstClr val="black"/>
                </a:solidFill>
                <a:latin typeface="Adobe Devanagari" panose="02040503050201020203" pitchFamily="18" charset="0"/>
                <a:ea typeface="+mn-ea"/>
                <a:cs typeface="Adobe Devanagari" panose="02040503050201020203" pitchFamily="18" charset="0"/>
              </a:rPr>
              <a:t>Access and financial protection impact are limited due to the small size of most schemes.</a:t>
            </a:r>
          </a:p>
          <a:p>
            <a:pPr marL="285750" indent="-285750" fontAlgn="auto">
              <a:spcBef>
                <a:spcPts val="0"/>
              </a:spcBef>
              <a:spcAft>
                <a:spcPts val="0"/>
              </a:spcAft>
              <a:buFont typeface="Wingdings" panose="05000000000000000000" pitchFamily="2" charset="2"/>
              <a:buChar char="Ø"/>
            </a:pPr>
            <a:endParaRPr lang="en-US" altLang="en-US" sz="2200" b="0"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altLang="en-US" sz="2200" b="0" dirty="0">
                <a:solidFill>
                  <a:prstClr val="black"/>
                </a:solidFill>
                <a:latin typeface="Adobe Devanagari" panose="02040503050201020203" pitchFamily="18" charset="0"/>
                <a:ea typeface="+mn-ea"/>
                <a:cs typeface="Adobe Devanagari" panose="02040503050201020203" pitchFamily="18" charset="0"/>
              </a:rPr>
              <a:t>Financial sustainability of most schemes is questionable.</a:t>
            </a:r>
          </a:p>
          <a:p>
            <a:pPr marL="285750" indent="-285750" fontAlgn="auto">
              <a:spcBef>
                <a:spcPts val="0"/>
              </a:spcBef>
              <a:spcAft>
                <a:spcPts val="0"/>
              </a:spcAft>
              <a:buFont typeface="Wingdings" panose="05000000000000000000" pitchFamily="2" charset="2"/>
              <a:buChar char="Ø"/>
            </a:pPr>
            <a:endParaRPr lang="en-US" altLang="en-US" sz="2200" b="0"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altLang="en-US" sz="2200" b="0" dirty="0">
                <a:solidFill>
                  <a:prstClr val="black"/>
                </a:solidFill>
                <a:latin typeface="Adobe Devanagari" panose="02040503050201020203" pitchFamily="18" charset="0"/>
                <a:ea typeface="+mn-ea"/>
                <a:cs typeface="Adobe Devanagari" panose="02040503050201020203" pitchFamily="18" charset="0"/>
              </a:rPr>
              <a:t>Impact on service delivery usually limited.</a:t>
            </a:r>
          </a:p>
          <a:p>
            <a:pPr marL="285750" indent="-285750" fontAlgn="auto">
              <a:spcBef>
                <a:spcPts val="0"/>
              </a:spcBef>
              <a:spcAft>
                <a:spcPts val="0"/>
              </a:spcAft>
              <a:buFont typeface="Wingdings" panose="05000000000000000000" pitchFamily="2" charset="2"/>
              <a:buChar char="Ø"/>
            </a:pPr>
            <a:endParaRPr lang="en-US" altLang="en-US" sz="2200" b="0" dirty="0">
              <a:solidFill>
                <a:prstClr val="black"/>
              </a:solidFill>
              <a:latin typeface="Adobe Devanagari" panose="02040503050201020203" pitchFamily="18" charset="0"/>
              <a:ea typeface="+mn-ea"/>
              <a:cs typeface="Adobe Devanagari" panose="02040503050201020203" pitchFamily="18" charset="0"/>
            </a:endParaRPr>
          </a:p>
        </p:txBody>
      </p:sp>
      <p:sp>
        <p:nvSpPr>
          <p:cNvPr id="11" name="TextBox 10">
            <a:extLst>
              <a:ext uri="{FF2B5EF4-FFF2-40B4-BE49-F238E27FC236}">
                <a16:creationId xmlns:a16="http://schemas.microsoft.com/office/drawing/2014/main" id="{1CBE2966-8CD3-43E4-9890-9EF3EC6DBC2E}"/>
              </a:ext>
            </a:extLst>
          </p:cNvPr>
          <p:cNvSpPr txBox="1"/>
          <p:nvPr/>
        </p:nvSpPr>
        <p:spPr>
          <a:xfrm>
            <a:off x="8331674" y="1430736"/>
            <a:ext cx="3555053" cy="1446550"/>
          </a:xfrm>
          <a:prstGeom prst="rect">
            <a:avLst/>
          </a:prstGeom>
          <a:noFill/>
        </p:spPr>
        <p:txBody>
          <a:bodyPr wrap="square" rtlCol="0">
            <a:spAutoFit/>
          </a:bodyPr>
          <a:lstStyle/>
          <a:p>
            <a:pPr algn="ctr" fontAlgn="auto">
              <a:spcBef>
                <a:spcPts val="0"/>
              </a:spcBef>
              <a:spcAft>
                <a:spcPts val="0"/>
              </a:spcAft>
            </a:pPr>
            <a:r>
              <a:rPr lang="en-US" sz="2200" i="1" dirty="0">
                <a:solidFill>
                  <a:srgbClr val="FFC000"/>
                </a:solidFill>
                <a:latin typeface="Adobe Devanagari" panose="02040503050201020203" pitchFamily="18" charset="0"/>
                <a:ea typeface="+mn-ea"/>
                <a:cs typeface="Adobe Devanagari" panose="02040503050201020203" pitchFamily="18" charset="0"/>
              </a:rPr>
              <a:t>Examples</a:t>
            </a:r>
          </a:p>
          <a:p>
            <a:pPr algn="ctr" fontAlgn="auto">
              <a:spcBef>
                <a:spcPts val="0"/>
              </a:spcBef>
              <a:spcAft>
                <a:spcPts val="0"/>
              </a:spcAft>
            </a:pPr>
            <a:endParaRPr lang="en-US" sz="2200" b="0" i="1"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2200" b="0" dirty="0">
                <a:solidFill>
                  <a:prstClr val="black"/>
                </a:solidFill>
                <a:latin typeface="Adobe Devanagari" panose="02040503050201020203" pitchFamily="18" charset="0"/>
                <a:ea typeface="+mn-ea"/>
                <a:cs typeface="Adobe Devanagari" panose="02040503050201020203" pitchFamily="18" charset="0"/>
              </a:rPr>
              <a:t>Rwanda, Ethiopia.</a:t>
            </a:r>
          </a:p>
          <a:p>
            <a:pPr marL="285750" indent="-285750" fontAlgn="auto">
              <a:spcBef>
                <a:spcPts val="0"/>
              </a:spcBef>
              <a:spcAft>
                <a:spcPts val="0"/>
              </a:spcAft>
              <a:buFont typeface="Wingdings" panose="05000000000000000000" pitchFamily="2" charset="2"/>
              <a:buChar char="Ø"/>
            </a:pPr>
            <a:endParaRPr lang="en-US" sz="2200" b="0" dirty="0">
              <a:solidFill>
                <a:prstClr val="black"/>
              </a:solidFill>
              <a:latin typeface="Adobe Devanagari" panose="02040503050201020203" pitchFamily="18" charset="0"/>
              <a:ea typeface="+mn-ea"/>
              <a:cs typeface="Adobe Devanagari" panose="02040503050201020203" pitchFamily="18" charset="0"/>
            </a:endParaRPr>
          </a:p>
        </p:txBody>
      </p:sp>
    </p:spTree>
    <p:extLst>
      <p:ext uri="{BB962C8B-B14F-4D97-AF65-F5344CB8AC3E}">
        <p14:creationId xmlns:p14="http://schemas.microsoft.com/office/powerpoint/2010/main" val="160932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Voluntary Private Insurance</a:t>
            </a:r>
          </a:p>
        </p:txBody>
      </p:sp>
      <p:sp>
        <p:nvSpPr>
          <p:cNvPr id="7" name="TextBox 6">
            <a:extLst>
              <a:ext uri="{FF2B5EF4-FFF2-40B4-BE49-F238E27FC236}">
                <a16:creationId xmlns:a16="http://schemas.microsoft.com/office/drawing/2014/main" id="{B310FFB8-AB0E-46CD-A2C4-14AD5248B458}"/>
              </a:ext>
            </a:extLst>
          </p:cNvPr>
          <p:cNvSpPr txBox="1"/>
          <p:nvPr/>
        </p:nvSpPr>
        <p:spPr>
          <a:xfrm>
            <a:off x="6824472" y="1526254"/>
            <a:ext cx="4267200" cy="4401205"/>
          </a:xfrm>
          <a:prstGeom prst="rect">
            <a:avLst/>
          </a:prstGeom>
          <a:noFill/>
        </p:spPr>
        <p:txBody>
          <a:bodyPr wrap="square" rtlCol="0">
            <a:spAutoFit/>
          </a:bodyPr>
          <a:lstStyle/>
          <a:p>
            <a:pPr marL="342900" indent="-342900" fontAlgn="auto">
              <a:spcBef>
                <a:spcPts val="0"/>
              </a:spcBef>
              <a:spcAft>
                <a:spcPts val="0"/>
              </a:spcAft>
              <a:buFont typeface="Wingdings" panose="05000000000000000000" pitchFamily="2" charset="2"/>
              <a:buChar char="§"/>
            </a:pPr>
            <a:r>
              <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Financing via private voluntary prepayment contributions </a:t>
            </a:r>
          </a:p>
          <a:p>
            <a:pPr marL="342900" indent="-342900" fontAlgn="auto">
              <a:spcBef>
                <a:spcPts val="0"/>
              </a:spcBef>
              <a:spcAft>
                <a:spcPts val="0"/>
              </a:spcAft>
              <a:buFont typeface="Wingdings" panose="05000000000000000000" pitchFamily="2" charset="2"/>
              <a:buChar char="§"/>
            </a:pPr>
            <a:endPar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342900" indent="-342900" fontAlgn="auto">
              <a:spcBef>
                <a:spcPts val="0"/>
              </a:spcBef>
              <a:spcAft>
                <a:spcPts val="0"/>
              </a:spcAft>
              <a:buFont typeface="Wingdings" panose="05000000000000000000" pitchFamily="2" charset="2"/>
              <a:buChar char="§"/>
            </a:pPr>
            <a:r>
              <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Pooling done by for- and/or non-profit private insurance organizations.</a:t>
            </a:r>
          </a:p>
          <a:p>
            <a:pPr marL="342900" indent="-342900" fontAlgn="auto">
              <a:spcBef>
                <a:spcPts val="0"/>
              </a:spcBef>
              <a:spcAft>
                <a:spcPts val="0"/>
              </a:spcAft>
              <a:buFont typeface="Wingdings" panose="05000000000000000000" pitchFamily="2" charset="2"/>
              <a:buChar char="§"/>
            </a:pPr>
            <a:endPar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marL="342900" indent="-342900" fontAlgn="auto">
              <a:spcBef>
                <a:spcPts val="0"/>
              </a:spcBef>
              <a:spcAft>
                <a:spcPts val="0"/>
              </a:spcAft>
              <a:buFont typeface="Wingdings" panose="05000000000000000000" pitchFamily="2" charset="2"/>
              <a:buChar char="§"/>
            </a:pPr>
            <a:r>
              <a:rPr lang="en-US" sz="2800" b="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Different forms of provider payment mechanisms.</a:t>
            </a:r>
          </a:p>
        </p:txBody>
      </p:sp>
      <p:graphicFrame>
        <p:nvGraphicFramePr>
          <p:cNvPr id="5" name="Diagram 4">
            <a:extLst>
              <a:ext uri="{FF2B5EF4-FFF2-40B4-BE49-F238E27FC236}">
                <a16:creationId xmlns:a16="http://schemas.microsoft.com/office/drawing/2014/main" id="{24867A8A-6363-451D-9D39-5DB95E827B2A}"/>
              </a:ext>
            </a:extLst>
          </p:cNvPr>
          <p:cNvGraphicFramePr/>
          <p:nvPr>
            <p:extLst/>
          </p:nvPr>
        </p:nvGraphicFramePr>
        <p:xfrm>
          <a:off x="297022" y="1266275"/>
          <a:ext cx="6477000" cy="492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Right 7">
            <a:extLst>
              <a:ext uri="{FF2B5EF4-FFF2-40B4-BE49-F238E27FC236}">
                <a16:creationId xmlns:a16="http://schemas.microsoft.com/office/drawing/2014/main" id="{46A69287-173A-4926-838D-A4F8302B67D6}"/>
              </a:ext>
            </a:extLst>
          </p:cNvPr>
          <p:cNvSpPr/>
          <p:nvPr/>
        </p:nvSpPr>
        <p:spPr bwMode="auto">
          <a:xfrm>
            <a:off x="2093555" y="5439102"/>
            <a:ext cx="740980" cy="614855"/>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pPr>
            <a:endParaRPr lang="en-US" sz="1400" b="0" dirty="0">
              <a:solidFill>
                <a:schemeClr val="accent1">
                  <a:lumMod val="75000"/>
                  <a:lumOff val="25000"/>
                </a:schemeClr>
              </a:solidFill>
              <a:latin typeface="+mn-lt"/>
              <a:cs typeface="Times New Roman" pitchFamily="18" charset="0"/>
            </a:endParaRPr>
          </a:p>
        </p:txBody>
      </p:sp>
    </p:spTree>
    <p:extLst>
      <p:ext uri="{BB962C8B-B14F-4D97-AF65-F5344CB8AC3E}">
        <p14:creationId xmlns:p14="http://schemas.microsoft.com/office/powerpoint/2010/main" val="202444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348"/>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Voluntary Private Insurance</a:t>
            </a:r>
          </a:p>
        </p:txBody>
      </p:sp>
      <p:sp>
        <p:nvSpPr>
          <p:cNvPr id="6" name="TextBox 5">
            <a:extLst>
              <a:ext uri="{FF2B5EF4-FFF2-40B4-BE49-F238E27FC236}">
                <a16:creationId xmlns:a16="http://schemas.microsoft.com/office/drawing/2014/main" id="{4A766AD1-8C07-4145-A38F-F820DD70B60C}"/>
              </a:ext>
            </a:extLst>
          </p:cNvPr>
          <p:cNvSpPr txBox="1"/>
          <p:nvPr/>
        </p:nvSpPr>
        <p:spPr>
          <a:xfrm>
            <a:off x="397636" y="1126457"/>
            <a:ext cx="3733800" cy="3416320"/>
          </a:xfrm>
          <a:prstGeom prst="rect">
            <a:avLst/>
          </a:prstGeom>
          <a:noFill/>
        </p:spPr>
        <p:txBody>
          <a:bodyPr wrap="square" rtlCol="0">
            <a:spAutoFit/>
          </a:bodyPr>
          <a:lstStyle/>
          <a:p>
            <a:pPr algn="ctr" fontAlgn="auto">
              <a:spcBef>
                <a:spcPts val="0"/>
              </a:spcBef>
              <a:spcAft>
                <a:spcPts val="0"/>
              </a:spcAft>
            </a:pPr>
            <a:r>
              <a:rPr lang="en-US" sz="1800" i="1">
                <a:solidFill>
                  <a:srgbClr val="92D050"/>
                </a:solidFill>
                <a:latin typeface="Adobe Devanagari" panose="02040503050201020203" pitchFamily="18" charset="0"/>
                <a:ea typeface="+mn-ea"/>
                <a:cs typeface="Adobe Devanagari" panose="02040503050201020203" pitchFamily="18" charset="0"/>
              </a:rPr>
              <a:t>Strengths</a:t>
            </a:r>
          </a:p>
          <a:p>
            <a:pPr algn="ctr" fontAlgn="auto">
              <a:spcBef>
                <a:spcPts val="0"/>
              </a:spcBef>
              <a:spcAft>
                <a:spcPts val="0"/>
              </a:spcAft>
            </a:pPr>
            <a:endParaRPr lang="en-US" sz="1800" b="0" i="1">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a:solidFill>
                  <a:prstClr val="black"/>
                </a:solidFill>
                <a:latin typeface="Adobe Devanagari" panose="02040503050201020203" pitchFamily="18" charset="0"/>
                <a:ea typeface="+mn-ea"/>
                <a:cs typeface="Adobe Devanagari" panose="02040503050201020203" pitchFamily="18" charset="0"/>
              </a:rPr>
              <a:t>Increases financial protection and access to health services for those choosing and able to pay.  </a:t>
            </a:r>
          </a:p>
          <a:p>
            <a:pPr marL="285750" indent="-285750" fontAlgn="auto">
              <a:spcBef>
                <a:spcPts val="0"/>
              </a:spcBef>
              <a:spcAft>
                <a:spcPts val="0"/>
              </a:spcAft>
              <a:buFont typeface="Wingdings" panose="05000000000000000000" pitchFamily="2" charset="2"/>
              <a:buChar char="Ø"/>
            </a:pPr>
            <a:endParaRPr lang="en-US" sz="1800" b="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a:solidFill>
                  <a:prstClr val="black"/>
                </a:solidFill>
                <a:latin typeface="Adobe Devanagari" panose="02040503050201020203" pitchFamily="18" charset="0"/>
                <a:ea typeface="+mn-ea"/>
                <a:cs typeface="Adobe Devanagari" panose="02040503050201020203" pitchFamily="18" charset="0"/>
              </a:rPr>
              <a:t>When an “active purchasing” function is present it may also encourage better quality and cost-efficiency of health care providers.</a:t>
            </a:r>
          </a:p>
          <a:p>
            <a:pPr marL="285750" lvl="1" indent="-285750" fontAlgn="auto">
              <a:spcBef>
                <a:spcPts val="0"/>
              </a:spcBef>
              <a:spcAft>
                <a:spcPts val="0"/>
              </a:spcAft>
              <a:buFont typeface="Wingdings" panose="05000000000000000000" pitchFamily="2" charset="2"/>
              <a:buChar char="Ø"/>
            </a:pPr>
            <a:endParaRPr lang="en-US" altLang="en-US" sz="1800" b="0">
              <a:solidFill>
                <a:prstClr val="black"/>
              </a:solidFill>
              <a:latin typeface="Adobe Devanagari" panose="02040503050201020203" pitchFamily="18" charset="0"/>
              <a:ea typeface="+mn-ea"/>
              <a:cs typeface="Adobe Devanagari" panose="02040503050201020203" pitchFamily="18" charset="0"/>
            </a:endParaRPr>
          </a:p>
          <a:p>
            <a:pPr marL="285750" lvl="1" indent="-285750" fontAlgn="auto">
              <a:spcBef>
                <a:spcPts val="0"/>
              </a:spcBef>
              <a:spcAft>
                <a:spcPts val="0"/>
              </a:spcAft>
              <a:buFont typeface="Wingdings" panose="05000000000000000000" pitchFamily="2" charset="2"/>
              <a:buChar char="Ø"/>
            </a:pPr>
            <a:endParaRPr lang="en-US" altLang="en-US" sz="1800" b="0">
              <a:solidFill>
                <a:prstClr val="black"/>
              </a:solidFill>
              <a:latin typeface="Adobe Devanagari" panose="02040503050201020203" pitchFamily="18" charset="0"/>
              <a:ea typeface="+mn-ea"/>
              <a:cs typeface="Adobe Devanagari" panose="02040503050201020203" pitchFamily="18" charset="0"/>
            </a:endParaRPr>
          </a:p>
        </p:txBody>
      </p:sp>
      <p:sp>
        <p:nvSpPr>
          <p:cNvPr id="10" name="TextBox 9">
            <a:extLst>
              <a:ext uri="{FF2B5EF4-FFF2-40B4-BE49-F238E27FC236}">
                <a16:creationId xmlns:a16="http://schemas.microsoft.com/office/drawing/2014/main" id="{65EDF64E-9B73-4586-994D-0E55FEB5D909}"/>
              </a:ext>
            </a:extLst>
          </p:cNvPr>
          <p:cNvSpPr txBox="1"/>
          <p:nvPr/>
        </p:nvSpPr>
        <p:spPr>
          <a:xfrm>
            <a:off x="4354586" y="1090703"/>
            <a:ext cx="4252986" cy="5355312"/>
          </a:xfrm>
          <a:prstGeom prst="rect">
            <a:avLst/>
          </a:prstGeom>
          <a:noFill/>
        </p:spPr>
        <p:txBody>
          <a:bodyPr wrap="square" rtlCol="0">
            <a:spAutoFit/>
          </a:bodyPr>
          <a:lstStyle/>
          <a:p>
            <a:pPr algn="ctr" fontAlgn="auto">
              <a:spcBef>
                <a:spcPts val="0"/>
              </a:spcBef>
              <a:spcAft>
                <a:spcPts val="0"/>
              </a:spcAft>
            </a:pPr>
            <a:r>
              <a:rPr lang="en-US" sz="1800" i="1" dirty="0">
                <a:solidFill>
                  <a:srgbClr val="FF0000"/>
                </a:solidFill>
                <a:latin typeface="Adobe Devanagari" panose="02040503050201020203" pitchFamily="18" charset="0"/>
                <a:ea typeface="+mn-ea"/>
                <a:cs typeface="Adobe Devanagari" panose="02040503050201020203" pitchFamily="18" charset="0"/>
              </a:rPr>
              <a:t>Weaknesses</a:t>
            </a:r>
          </a:p>
          <a:p>
            <a:pPr algn="ctr" fontAlgn="auto">
              <a:spcBef>
                <a:spcPts val="0"/>
              </a:spcBef>
              <a:spcAft>
                <a:spcPts val="0"/>
              </a:spcAft>
            </a:pPr>
            <a:endParaRPr lang="en-US" sz="1800" b="0" i="1"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mn-ea"/>
                <a:cs typeface="Adobe Devanagari" panose="02040503050201020203" pitchFamily="18" charset="0"/>
              </a:rPr>
              <a:t>Adverse selection (only the sick buy insurance).</a:t>
            </a:r>
          </a:p>
          <a:p>
            <a:pPr marL="285750" indent="-285750" fontAlgn="auto">
              <a:spcBef>
                <a:spcPts val="0"/>
              </a:spcBef>
              <a:spcAft>
                <a:spcPts val="0"/>
              </a:spcAft>
              <a:buFont typeface="Wingdings" panose="05000000000000000000" pitchFamily="2" charset="2"/>
              <a:buChar char="Ø"/>
            </a:pPr>
            <a:endParaRPr lang="en-US" altLang="en-US" sz="1800" b="0"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mn-ea"/>
                <a:cs typeface="Adobe Devanagari" panose="02040503050201020203" pitchFamily="18" charset="0"/>
              </a:rPr>
              <a:t>Generally not effective in reducing cost pressures.</a:t>
            </a:r>
          </a:p>
          <a:p>
            <a:pPr marL="285750" indent="-285750" fontAlgn="auto">
              <a:spcBef>
                <a:spcPts val="0"/>
              </a:spcBef>
              <a:spcAft>
                <a:spcPts val="0"/>
              </a:spcAft>
              <a:buFont typeface="Wingdings" panose="05000000000000000000" pitchFamily="2" charset="2"/>
              <a:buChar char="Ø"/>
            </a:pPr>
            <a:endParaRPr lang="en-US" altLang="en-US" sz="1800" b="0"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mn-ea"/>
                <a:cs typeface="Adobe Devanagari" panose="02040503050201020203" pitchFamily="18" charset="0"/>
              </a:rPr>
              <a:t>May be inequitable without public intervention either to subsidize premiums or regulate insurance content and price.  </a:t>
            </a:r>
          </a:p>
          <a:p>
            <a:pPr marL="285750" indent="-285750" fontAlgn="auto">
              <a:spcBef>
                <a:spcPts val="0"/>
              </a:spcBef>
              <a:spcAft>
                <a:spcPts val="0"/>
              </a:spcAft>
              <a:buFont typeface="Wingdings" panose="05000000000000000000" pitchFamily="2" charset="2"/>
              <a:buChar char="Ø"/>
            </a:pPr>
            <a:endParaRPr lang="en-US" altLang="en-US" sz="1800" b="0"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mn-ea"/>
                <a:cs typeface="Adobe Devanagari" panose="02040503050201020203" pitchFamily="18" charset="0"/>
              </a:rPr>
              <a:t>Applicability in developing countries requires well-developed financial markets and strong regulatory capacity.</a:t>
            </a:r>
          </a:p>
          <a:p>
            <a:pPr marL="285750" indent="-285750" fontAlgn="auto">
              <a:spcBef>
                <a:spcPts val="0"/>
              </a:spcBef>
              <a:spcAft>
                <a:spcPts val="0"/>
              </a:spcAft>
              <a:buFont typeface="Wingdings" panose="05000000000000000000" pitchFamily="2" charset="2"/>
              <a:buChar char="Ø"/>
            </a:pPr>
            <a:endParaRPr lang="en-US" altLang="en-US" sz="1800" b="0" dirty="0">
              <a:solidFill>
                <a:prstClr val="black"/>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altLang="en-US" sz="1800" b="0" dirty="0">
                <a:solidFill>
                  <a:prstClr val="black"/>
                </a:solidFill>
                <a:latin typeface="Adobe Devanagari" panose="02040503050201020203" pitchFamily="18" charset="0"/>
                <a:ea typeface="+mn-ea"/>
                <a:cs typeface="Adobe Devanagari" panose="02040503050201020203" pitchFamily="18" charset="0"/>
              </a:rPr>
              <a:t>Often associated with high administrative costs. </a:t>
            </a:r>
          </a:p>
          <a:p>
            <a:pPr algn="ctr" fontAlgn="auto">
              <a:spcBef>
                <a:spcPts val="0"/>
              </a:spcBef>
              <a:spcAft>
                <a:spcPts val="0"/>
              </a:spcAft>
            </a:pPr>
            <a:endParaRPr lang="en-US" sz="1800" b="0" i="1" dirty="0">
              <a:solidFill>
                <a:prstClr val="black"/>
              </a:solidFill>
              <a:latin typeface="Adobe Devanagari" panose="02040503050201020203" pitchFamily="18" charset="0"/>
              <a:ea typeface="+mn-ea"/>
              <a:cs typeface="Adobe Devanagari" panose="02040503050201020203" pitchFamily="18" charset="0"/>
            </a:endParaRPr>
          </a:p>
        </p:txBody>
      </p:sp>
      <p:sp>
        <p:nvSpPr>
          <p:cNvPr id="11" name="TextBox 10">
            <a:extLst>
              <a:ext uri="{FF2B5EF4-FFF2-40B4-BE49-F238E27FC236}">
                <a16:creationId xmlns:a16="http://schemas.microsoft.com/office/drawing/2014/main" id="{82A3B638-F075-4EA1-9FF7-978902DDA8C6}"/>
              </a:ext>
            </a:extLst>
          </p:cNvPr>
          <p:cNvSpPr txBox="1"/>
          <p:nvPr/>
        </p:nvSpPr>
        <p:spPr>
          <a:xfrm>
            <a:off x="8607572" y="1123902"/>
            <a:ext cx="3584428" cy="1754326"/>
          </a:xfrm>
          <a:prstGeom prst="rect">
            <a:avLst/>
          </a:prstGeom>
          <a:noFill/>
        </p:spPr>
        <p:txBody>
          <a:bodyPr wrap="square" rtlCol="0">
            <a:spAutoFit/>
          </a:bodyPr>
          <a:lstStyle/>
          <a:p>
            <a:pPr algn="ctr" fontAlgn="auto">
              <a:spcBef>
                <a:spcPts val="0"/>
              </a:spcBef>
              <a:spcAft>
                <a:spcPts val="0"/>
              </a:spcAft>
            </a:pPr>
            <a:r>
              <a:rPr lang="en-US" sz="1800" i="1">
                <a:solidFill>
                  <a:srgbClr val="FFC000"/>
                </a:solidFill>
                <a:latin typeface="Adobe Devanagari" panose="02040503050201020203" pitchFamily="18" charset="0"/>
                <a:ea typeface="+mn-ea"/>
                <a:cs typeface="Adobe Devanagari" panose="02040503050201020203" pitchFamily="18" charset="0"/>
              </a:rPr>
              <a:t>Examples</a:t>
            </a:r>
          </a:p>
          <a:p>
            <a:pPr algn="ctr" fontAlgn="auto">
              <a:spcBef>
                <a:spcPts val="0"/>
              </a:spcBef>
              <a:spcAft>
                <a:spcPts val="0"/>
              </a:spcAft>
            </a:pPr>
            <a:endParaRPr lang="en-US" sz="1800" i="1">
              <a:solidFill>
                <a:srgbClr val="FFC000"/>
              </a:solidFill>
              <a:latin typeface="Adobe Devanagari" panose="02040503050201020203" pitchFamily="18" charset="0"/>
              <a:ea typeface="+mn-ea"/>
              <a:cs typeface="Adobe Devanagari" panose="02040503050201020203" pitchFamily="18" charset="0"/>
            </a:endParaRPr>
          </a:p>
          <a:p>
            <a:pPr marL="285750" indent="-285750" fontAlgn="auto">
              <a:spcBef>
                <a:spcPts val="0"/>
              </a:spcBef>
              <a:spcAft>
                <a:spcPts val="0"/>
              </a:spcAft>
              <a:buFont typeface="Wingdings" panose="05000000000000000000" pitchFamily="2" charset="2"/>
              <a:buChar char="Ø"/>
            </a:pPr>
            <a:r>
              <a:rPr lang="en-US" sz="1800" b="0">
                <a:solidFill>
                  <a:prstClr val="black"/>
                </a:solidFill>
                <a:latin typeface="Adobe Devanagari" panose="02040503050201020203" pitchFamily="18" charset="0"/>
                <a:ea typeface="+mn-ea"/>
                <a:cs typeface="Adobe Devanagari" panose="02040503050201020203" pitchFamily="18" charset="0"/>
              </a:rPr>
              <a:t>Bahamas, South Africa.</a:t>
            </a:r>
          </a:p>
          <a:p>
            <a:pPr fontAlgn="auto">
              <a:spcBef>
                <a:spcPts val="0"/>
              </a:spcBef>
              <a:spcAft>
                <a:spcPts val="0"/>
              </a:spcAft>
            </a:pPr>
            <a:endParaRPr lang="en-US" sz="1800" i="1">
              <a:solidFill>
                <a:srgbClr val="FFC000"/>
              </a:solidFill>
              <a:latin typeface="Adobe Devanagari" panose="02040503050201020203" pitchFamily="18" charset="0"/>
              <a:ea typeface="+mn-ea"/>
              <a:cs typeface="Adobe Devanagari" panose="02040503050201020203" pitchFamily="18" charset="0"/>
            </a:endParaRPr>
          </a:p>
          <a:p>
            <a:pPr algn="ctr" fontAlgn="auto">
              <a:spcBef>
                <a:spcPts val="0"/>
              </a:spcBef>
              <a:spcAft>
                <a:spcPts val="0"/>
              </a:spcAft>
            </a:pPr>
            <a:endParaRPr lang="en-US" sz="1800" b="0" i="1">
              <a:solidFill>
                <a:prstClr val="black"/>
              </a:solidFill>
              <a:latin typeface="Adobe Devanagari" panose="02040503050201020203" pitchFamily="18" charset="0"/>
              <a:ea typeface="+mn-ea"/>
              <a:cs typeface="Adobe Devanagari" panose="02040503050201020203" pitchFamily="18" charset="0"/>
            </a:endParaRPr>
          </a:p>
          <a:p>
            <a:pPr algn="ctr" fontAlgn="auto">
              <a:spcBef>
                <a:spcPts val="0"/>
              </a:spcBef>
              <a:spcAft>
                <a:spcPts val="0"/>
              </a:spcAft>
            </a:pPr>
            <a:endParaRPr lang="en-US" sz="1800" b="0" i="1">
              <a:solidFill>
                <a:prstClr val="black"/>
              </a:solidFill>
              <a:latin typeface="Adobe Devanagari" panose="02040503050201020203" pitchFamily="18" charset="0"/>
              <a:ea typeface="+mn-ea"/>
              <a:cs typeface="Adobe Devanagari" panose="02040503050201020203" pitchFamily="18" charset="0"/>
            </a:endParaRPr>
          </a:p>
        </p:txBody>
      </p:sp>
    </p:spTree>
    <p:extLst>
      <p:ext uri="{BB962C8B-B14F-4D97-AF65-F5344CB8AC3E}">
        <p14:creationId xmlns:p14="http://schemas.microsoft.com/office/powerpoint/2010/main" val="732446178"/>
      </p:ext>
    </p:extLst>
  </p:cSld>
  <p:clrMapOvr>
    <a:masterClrMapping/>
  </p:clrMapOvr>
</p:sld>
</file>

<file path=ppt/theme/theme1.xml><?xml version="1.0" encoding="utf-8"?>
<a:theme xmlns:a="http://schemas.openxmlformats.org/drawingml/2006/main" name="WBG-Any_Logo">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19050" cap="flat" cmpd="sng" algn="ctr">
          <a:solidFill>
            <a:schemeClr val="tx1">
              <a:lumMod val="90000"/>
              <a:lumOff val="10000"/>
            </a:schemeClr>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sz="1400" b="0" dirty="0" smtClean="0">
            <a:solidFill>
              <a:schemeClr val="accent1">
                <a:lumMod val="75000"/>
                <a:lumOff val="25000"/>
              </a:schemeClr>
            </a:solidFill>
            <a:latin typeface="+mn-lt"/>
            <a:cs typeface="Times New Roman" pitchFamily="18" charset="0"/>
          </a:defRPr>
        </a:defPPr>
      </a:lstStyle>
    </a:spDef>
    <a:lnDef>
      <a:spPr bwMode="auto">
        <a:noFill/>
        <a:ln w="19050" cap="flat" cmpd="sng" algn="ctr">
          <a:solidFill>
            <a:schemeClr val="tx1">
              <a:lumMod val="90000"/>
              <a:lumOff val="10000"/>
            </a:schemeClr>
          </a:solidFill>
          <a:prstDash val="solid"/>
          <a:round/>
          <a:headEnd type="none" w="med" len="med"/>
          <a:tailEnd type="none" w="lg" len="lg"/>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chemeClr val="tx2">
              <a:lumMod val="75000"/>
            </a:schemeClr>
          </a:solidFill>
        </a:ln>
      </a:spPr>
      <a:bodyPr rtlCol="0" anchor="ctr"/>
      <a:lstStyle>
        <a:defPPr algn="ctr">
          <a:defRPr sz="2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mpd="sng">
          <a:solidFill>
            <a:schemeClr val="tx1"/>
          </a:solidFill>
          <a:prstDash val="solid"/>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chemeClr val="tx2">
              <a:lumMod val="75000"/>
            </a:schemeClr>
          </a:solidFill>
        </a:ln>
      </a:spPr>
      <a:bodyPr rtlCol="0" anchor="ctr"/>
      <a:lstStyle>
        <a:defPPr algn="ctr">
          <a:defRPr sz="2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mpd="sng">
          <a:solidFill>
            <a:schemeClr val="tx1"/>
          </a:solidFill>
          <a:prstDash val="solid"/>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FM Presentation Template 1">
    <a:dk1>
      <a:srgbClr val="000000"/>
    </a:dk1>
    <a:lt1>
      <a:srgbClr val="FFFFFF"/>
    </a:lt1>
    <a:dk2>
      <a:srgbClr val="3333CC"/>
    </a:dk2>
    <a:lt2>
      <a:srgbClr val="808080"/>
    </a:lt2>
    <a:accent1>
      <a:srgbClr val="CCFFFF"/>
    </a:accent1>
    <a:accent2>
      <a:srgbClr val="3333CC"/>
    </a:accent2>
    <a:accent3>
      <a:srgbClr val="FFFFFF"/>
    </a:accent3>
    <a:accent4>
      <a:srgbClr val="000000"/>
    </a:accent4>
    <a:accent5>
      <a:srgbClr val="E2FFFF"/>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FM Presentation Template 1">
    <a:dk1>
      <a:srgbClr val="000000"/>
    </a:dk1>
    <a:lt1>
      <a:srgbClr val="FFFFFF"/>
    </a:lt1>
    <a:dk2>
      <a:srgbClr val="3333CC"/>
    </a:dk2>
    <a:lt2>
      <a:srgbClr val="808080"/>
    </a:lt2>
    <a:accent1>
      <a:srgbClr val="CCFFFF"/>
    </a:accent1>
    <a:accent2>
      <a:srgbClr val="3333CC"/>
    </a:accent2>
    <a:accent3>
      <a:srgbClr val="FFFFFF"/>
    </a:accent3>
    <a:accent4>
      <a:srgbClr val="000000"/>
    </a:accent4>
    <a:accent5>
      <a:srgbClr val="E2FFFF"/>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51301</TotalTime>
  <Words>4755</Words>
  <Application>Microsoft Office PowerPoint</Application>
  <PresentationFormat>Widescreen</PresentationFormat>
  <Paragraphs>977</Paragraphs>
  <Slides>64</Slides>
  <Notes>63</Notes>
  <HiddenSlides>0</HiddenSlides>
  <MMClips>1</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64</vt:i4>
      </vt:variant>
    </vt:vector>
  </HeadingPairs>
  <TitlesOfParts>
    <vt:vector size="81" baseType="lpstr">
      <vt:lpstr>Adobe Devanagari</vt:lpstr>
      <vt:lpstr>Algerian</vt:lpstr>
      <vt:lpstr>Andes ExtraLight</vt:lpstr>
      <vt:lpstr>Arial</vt:lpstr>
      <vt:lpstr>Arial Bold</vt:lpstr>
      <vt:lpstr>Arial Narrow</vt:lpstr>
      <vt:lpstr>Baskerville Old Face</vt:lpstr>
      <vt:lpstr>Calibri</vt:lpstr>
      <vt:lpstr>CMU Serif</vt:lpstr>
      <vt:lpstr>Garamond</vt:lpstr>
      <vt:lpstr>Trebuchet MS</vt:lpstr>
      <vt:lpstr>Wingdings</vt:lpstr>
      <vt:lpstr>WBG-Any_Logo</vt:lpstr>
      <vt:lpstr>Full Page Interior</vt:lpstr>
      <vt:lpstr>2_Office Theme</vt:lpstr>
      <vt:lpstr>3_Office Theme</vt:lpstr>
      <vt:lpstr>Chart</vt:lpstr>
      <vt:lpstr>Raising Revenues: Public Financing and ‘Fiscal Space’ for Health  Global Flagship Course on Health Systems Strengthening: The Challenge of Universal Health Coverage  Adanna Chukwuma (Health Specialist, WB) Rose Lavado (Senior Economist, ADB) Ajay Tandon (Lead Economist, WB) </vt:lpstr>
      <vt:lpstr>Health Financing Modalities</vt:lpstr>
      <vt:lpstr>Revenue Raising Modalities</vt:lpstr>
      <vt:lpstr>Out-of-Pocket</vt:lpstr>
      <vt:lpstr>Out-of-Pocket</vt:lpstr>
      <vt:lpstr>Community-Based Health Insurance</vt:lpstr>
      <vt:lpstr>Community-Based Health Insurance</vt:lpstr>
      <vt:lpstr>Voluntary Private Insurance</vt:lpstr>
      <vt:lpstr>Voluntary Private Insurance</vt:lpstr>
      <vt:lpstr>External Sources</vt:lpstr>
      <vt:lpstr>External Sources</vt:lpstr>
      <vt:lpstr>Social Health Insurance</vt:lpstr>
      <vt:lpstr>Social Health Insurance: Examples of Payroll from IDN &amp; PHL</vt:lpstr>
      <vt:lpstr>Social Health Insurance</vt:lpstr>
      <vt:lpstr>UHC ≠ SHI</vt:lpstr>
      <vt:lpstr>General Government Revenue</vt:lpstr>
      <vt:lpstr>General Government Revenue</vt:lpstr>
      <vt:lpstr>‘Fiscal Space’ for Health</vt:lpstr>
      <vt:lpstr>‘Fiscal Space’ for Health</vt:lpstr>
      <vt:lpstr>Tyranny of Mathematics</vt:lpstr>
      <vt:lpstr>GDP = C + I + G + (X-M)</vt:lpstr>
      <vt:lpstr>Tyranny of Mathematics</vt:lpstr>
      <vt:lpstr>Tyranny of Mathematics</vt:lpstr>
      <vt:lpstr>Tyranny of Mathematics</vt:lpstr>
      <vt:lpstr>Tyranny of Mathematics</vt:lpstr>
      <vt:lpstr>Tyranny of Mathematics</vt:lpstr>
      <vt:lpstr>Tyranny of Mathematics</vt:lpstr>
      <vt:lpstr>Assessing ‘Fiscal Space’ for Health: Examining Options</vt:lpstr>
      <vt:lpstr>Assessing ‘Fiscal Space’ for Health: Examining Options</vt:lpstr>
      <vt:lpstr>Tyranny of Mathematics</vt:lpstr>
      <vt:lpstr>Actual/Projected Economic Growth, 2007-2023</vt:lpstr>
      <vt:lpstr>Tyranny of Mathematics</vt:lpstr>
      <vt:lpstr>India</vt:lpstr>
      <vt:lpstr>Tyranny of Mathematics</vt:lpstr>
      <vt:lpstr>Public Revenues/Expenditures as Share of GDP</vt:lpstr>
      <vt:lpstr>Public Debt &amp; Deficits, 2017</vt:lpstr>
      <vt:lpstr>Tyranny of Mathematics</vt:lpstr>
      <vt:lpstr>Assessing Fiscal Space for Health: Examining Options</vt:lpstr>
      <vt:lpstr>Tyranny of Mathematics</vt:lpstr>
      <vt:lpstr>Health’s Share of Public Expenditures</vt:lpstr>
      <vt:lpstr>Health’s Share of Public Expenditures</vt:lpstr>
      <vt:lpstr>Tyranny of Mathematics</vt:lpstr>
      <vt:lpstr>Thailand</vt:lpstr>
      <vt:lpstr>Assessing Fiscal Space for Health: Examining Options</vt:lpstr>
      <vt:lpstr>Tyranny of Mathematics</vt:lpstr>
      <vt:lpstr>Sector-Specific Revenue Sources</vt:lpstr>
      <vt:lpstr>Earmarked Payroll Taxes Large Source of Financing in Some Countries</vt:lpstr>
      <vt:lpstr>Levels of Informality</vt:lpstr>
      <vt:lpstr>Non-Payroll Earmarked Taxes</vt:lpstr>
      <vt:lpstr>Tobacco Taxes in Armenia</vt:lpstr>
      <vt:lpstr>Tyranny of Mathematics</vt:lpstr>
      <vt:lpstr>Assessing Fiscal Space for Health: Examining Options</vt:lpstr>
      <vt:lpstr>Tyranny of Mathematics</vt:lpstr>
      <vt:lpstr>Inefficiencies in the Health Sector</vt:lpstr>
      <vt:lpstr>Zero Mark-Up Policy in China</vt:lpstr>
      <vt:lpstr>Merging Social Health Insurance Schemes in South Korea</vt:lpstr>
      <vt:lpstr>Assessing Fiscal Space for Health: Examining Options</vt:lpstr>
      <vt:lpstr>Tyranny of Mathematics</vt:lpstr>
      <vt:lpstr>Armenia</vt:lpstr>
      <vt:lpstr>Armenia</vt:lpstr>
      <vt:lpstr>China</vt:lpstr>
      <vt:lpstr>Korea</vt:lpstr>
      <vt:lpstr>Fiscal Space Decomposition, 2005 to 2016</vt:lpstr>
      <vt:lpstr>In Conclusion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Palmer Wright</dc:creator>
  <cp:lastModifiedBy>evgenia</cp:lastModifiedBy>
  <cp:revision>797</cp:revision>
  <cp:lastPrinted>2018-02-15T17:13:17Z</cp:lastPrinted>
  <dcterms:created xsi:type="dcterms:W3CDTF">2014-09-09T17:57:30Z</dcterms:created>
  <dcterms:modified xsi:type="dcterms:W3CDTF">2019-05-11T14:21:30Z</dcterms:modified>
</cp:coreProperties>
</file>